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270" r:id="rId4"/>
    <p:sldId id="427" r:id="rId5"/>
    <p:sldId id="422" r:id="rId6"/>
    <p:sldId id="315" r:id="rId7"/>
    <p:sldId id="431" r:id="rId8"/>
    <p:sldId id="432" r:id="rId9"/>
    <p:sldId id="421" r:id="rId10"/>
    <p:sldId id="428" r:id="rId11"/>
    <p:sldId id="429" r:id="rId12"/>
    <p:sldId id="430" r:id="rId13"/>
    <p:sldId id="341" r:id="rId14"/>
    <p:sldId id="42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4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96" y="6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gy Alpar" userId="f8005cb825e57f2b" providerId="LiveId" clId="{B04B4C60-1A34-4FE2-B4A9-C81B29692F45}"/>
    <pc:docChg chg="undo custSel addSld modSld sldOrd">
      <pc:chgData name="Nagy Alpar" userId="f8005cb825e57f2b" providerId="LiveId" clId="{B04B4C60-1A34-4FE2-B4A9-C81B29692F45}" dt="2023-11-04T08:09:09.784" v="112" actId="20577"/>
      <pc:docMkLst>
        <pc:docMk/>
      </pc:docMkLst>
      <pc:sldChg chg="modSp mod">
        <pc:chgData name="Nagy Alpar" userId="f8005cb825e57f2b" providerId="LiveId" clId="{B04B4C60-1A34-4FE2-B4A9-C81B29692F45}" dt="2023-11-04T08:09:09.784" v="112" actId="20577"/>
        <pc:sldMkLst>
          <pc:docMk/>
          <pc:sldMk cId="3086685074" sldId="270"/>
        </pc:sldMkLst>
        <pc:spChg chg="mod">
          <ac:chgData name="Nagy Alpar" userId="f8005cb825e57f2b" providerId="LiveId" clId="{B04B4C60-1A34-4FE2-B4A9-C81B29692F45}" dt="2023-11-04T08:09:09.784" v="112" actId="20577"/>
          <ac:spMkLst>
            <pc:docMk/>
            <pc:sldMk cId="3086685074" sldId="270"/>
            <ac:spMk id="216" creationId="{33E805B5-9D5E-4ECB-8AF5-CEDD3357484B}"/>
          </ac:spMkLst>
        </pc:spChg>
      </pc:sldChg>
      <pc:sldChg chg="addSp delSp modSp add mod ord">
        <pc:chgData name="Nagy Alpar" userId="f8005cb825e57f2b" providerId="LiveId" clId="{B04B4C60-1A34-4FE2-B4A9-C81B29692F45}" dt="2023-11-02T10:20:20.651" v="46" actId="20577"/>
        <pc:sldMkLst>
          <pc:docMk/>
          <pc:sldMk cId="3915302139" sldId="431"/>
        </pc:sldMkLst>
        <pc:spChg chg="mod">
          <ac:chgData name="Nagy Alpar" userId="f8005cb825e57f2b" providerId="LiveId" clId="{B04B4C60-1A34-4FE2-B4A9-C81B29692F45}" dt="2023-11-02T10:20:20.651" v="46" actId="20577"/>
          <ac:spMkLst>
            <pc:docMk/>
            <pc:sldMk cId="3915302139" sldId="431"/>
            <ac:spMk id="2" creationId="{7B05EB1B-BB0E-4C29-9407-B3D0B6A2E252}"/>
          </ac:spMkLst>
        </pc:spChg>
        <pc:spChg chg="del">
          <ac:chgData name="Nagy Alpar" userId="f8005cb825e57f2b" providerId="LiveId" clId="{B04B4C60-1A34-4FE2-B4A9-C81B29692F45}" dt="2023-11-02T10:19:07.898" v="15" actId="478"/>
          <ac:spMkLst>
            <pc:docMk/>
            <pc:sldMk cId="3915302139" sldId="431"/>
            <ac:spMk id="13" creationId="{E4C0BD90-3CCA-9D64-AFB9-033E01882E22}"/>
          </ac:spMkLst>
        </pc:spChg>
        <pc:spChg chg="del mod">
          <ac:chgData name="Nagy Alpar" userId="f8005cb825e57f2b" providerId="LiveId" clId="{B04B4C60-1A34-4FE2-B4A9-C81B29692F45}" dt="2023-11-02T10:19:31.792" v="24"/>
          <ac:spMkLst>
            <pc:docMk/>
            <pc:sldMk cId="3915302139" sldId="431"/>
            <ac:spMk id="17" creationId="{61910CD8-5F84-016C-C823-BCA46D2BCB22}"/>
          </ac:spMkLst>
        </pc:spChg>
        <pc:spChg chg="del mod">
          <ac:chgData name="Nagy Alpar" userId="f8005cb825e57f2b" providerId="LiveId" clId="{B04B4C60-1A34-4FE2-B4A9-C81B29692F45}" dt="2023-11-02T10:19:06.157" v="14"/>
          <ac:spMkLst>
            <pc:docMk/>
            <pc:sldMk cId="3915302139" sldId="431"/>
            <ac:spMk id="21" creationId="{2EBDC049-17E3-8A59-9F4B-37FF89BB2DDF}"/>
          </ac:spMkLst>
        </pc:spChg>
        <pc:picChg chg="add mod modCrop">
          <ac:chgData name="Nagy Alpar" userId="f8005cb825e57f2b" providerId="LiveId" clId="{B04B4C60-1A34-4FE2-B4A9-C81B29692F45}" dt="2023-11-02T10:19:50.800" v="28" actId="732"/>
          <ac:picMkLst>
            <pc:docMk/>
            <pc:sldMk cId="3915302139" sldId="431"/>
            <ac:picMk id="4" creationId="{85393A97-B789-E92C-7A38-DC20896D1532}"/>
          </ac:picMkLst>
        </pc:picChg>
        <pc:picChg chg="del">
          <ac:chgData name="Nagy Alpar" userId="f8005cb825e57f2b" providerId="LiveId" clId="{B04B4C60-1A34-4FE2-B4A9-C81B29692F45}" dt="2023-11-02T10:18:45.597" v="5" actId="478"/>
          <ac:picMkLst>
            <pc:docMk/>
            <pc:sldMk cId="3915302139" sldId="431"/>
            <ac:picMk id="7" creationId="{7A5EA5C8-B9A8-B7C6-EC00-A73699499233}"/>
          </ac:picMkLst>
        </pc:picChg>
        <pc:cxnChg chg="del">
          <ac:chgData name="Nagy Alpar" userId="f8005cb825e57f2b" providerId="LiveId" clId="{B04B4C60-1A34-4FE2-B4A9-C81B29692F45}" dt="2023-11-02T10:19:34.668" v="25" actId="478"/>
          <ac:cxnSpMkLst>
            <pc:docMk/>
            <pc:sldMk cId="3915302139" sldId="431"/>
            <ac:cxnSpMk id="11" creationId="{24AE19B7-0BE5-10C9-DF6C-AD9BE6369362}"/>
          </ac:cxnSpMkLst>
        </pc:cxnChg>
        <pc:cxnChg chg="del">
          <ac:chgData name="Nagy Alpar" userId="f8005cb825e57f2b" providerId="LiveId" clId="{B04B4C60-1A34-4FE2-B4A9-C81B29692F45}" dt="2023-11-02T10:19:09.640" v="16" actId="478"/>
          <ac:cxnSpMkLst>
            <pc:docMk/>
            <pc:sldMk cId="3915302139" sldId="431"/>
            <ac:cxnSpMk id="14" creationId="{018AC518-5E4C-D56B-C9B2-AA959B44236D}"/>
          </ac:cxnSpMkLst>
        </pc:cxnChg>
        <pc:cxnChg chg="del">
          <ac:chgData name="Nagy Alpar" userId="f8005cb825e57f2b" providerId="LiveId" clId="{B04B4C60-1A34-4FE2-B4A9-C81B29692F45}" dt="2023-11-02T10:19:06.157" v="12" actId="478"/>
          <ac:cxnSpMkLst>
            <pc:docMk/>
            <pc:sldMk cId="3915302139" sldId="431"/>
            <ac:cxnSpMk id="19" creationId="{2FC3B92E-E951-557A-B060-6210A9706125}"/>
          </ac:cxnSpMkLst>
        </pc:cxnChg>
      </pc:sldChg>
      <pc:sldChg chg="addSp delSp modSp new mod">
        <pc:chgData name="Nagy Alpar" userId="f8005cb825e57f2b" providerId="LiveId" clId="{B04B4C60-1A34-4FE2-B4A9-C81B29692F45}" dt="2023-11-02T10:22:23.804" v="77" actId="1076"/>
        <pc:sldMkLst>
          <pc:docMk/>
          <pc:sldMk cId="4284797756" sldId="432"/>
        </pc:sldMkLst>
        <pc:spChg chg="mod">
          <ac:chgData name="Nagy Alpar" userId="f8005cb825e57f2b" providerId="LiveId" clId="{B04B4C60-1A34-4FE2-B4A9-C81B29692F45}" dt="2023-11-02T10:20:36.174" v="59" actId="20577"/>
          <ac:spMkLst>
            <pc:docMk/>
            <pc:sldMk cId="4284797756" sldId="432"/>
            <ac:spMk id="2" creationId="{96039191-7502-C46F-2D2D-54B5807FABD3}"/>
          </ac:spMkLst>
        </pc:spChg>
        <pc:picChg chg="add del mod">
          <ac:chgData name="Nagy Alpar" userId="f8005cb825e57f2b" providerId="LiveId" clId="{B04B4C60-1A34-4FE2-B4A9-C81B29692F45}" dt="2023-11-02T10:21:02.322" v="63" actId="478"/>
          <ac:picMkLst>
            <pc:docMk/>
            <pc:sldMk cId="4284797756" sldId="432"/>
            <ac:picMk id="4" creationId="{CC79BFE5-6A46-64F6-C7F4-73A022EF0C31}"/>
          </ac:picMkLst>
        </pc:picChg>
        <pc:picChg chg="add del mod">
          <ac:chgData name="Nagy Alpar" userId="f8005cb825e57f2b" providerId="LiveId" clId="{B04B4C60-1A34-4FE2-B4A9-C81B29692F45}" dt="2023-11-02T10:21:02.322" v="63" actId="478"/>
          <ac:picMkLst>
            <pc:docMk/>
            <pc:sldMk cId="4284797756" sldId="432"/>
            <ac:picMk id="6" creationId="{C51B366D-80E8-3388-A446-8CC61F9B270D}"/>
          </ac:picMkLst>
        </pc:picChg>
        <pc:picChg chg="add mod modCrop">
          <ac:chgData name="Nagy Alpar" userId="f8005cb825e57f2b" providerId="LiveId" clId="{B04B4C60-1A34-4FE2-B4A9-C81B29692F45}" dt="2023-11-02T10:22:23.804" v="77" actId="1076"/>
          <ac:picMkLst>
            <pc:docMk/>
            <pc:sldMk cId="4284797756" sldId="432"/>
            <ac:picMk id="8" creationId="{9DD917C3-1C6C-CEBC-E068-1FE25C34A1E8}"/>
          </ac:picMkLst>
        </pc:picChg>
        <pc:picChg chg="add mod modCrop">
          <ac:chgData name="Nagy Alpar" userId="f8005cb825e57f2b" providerId="LiveId" clId="{B04B4C60-1A34-4FE2-B4A9-C81B29692F45}" dt="2023-11-02T10:22:13.597" v="75" actId="1076"/>
          <ac:picMkLst>
            <pc:docMk/>
            <pc:sldMk cId="4284797756" sldId="432"/>
            <ac:picMk id="10" creationId="{27F37A25-B51B-CE8E-3188-3DF5B567F9D5}"/>
          </ac:picMkLst>
        </pc:picChg>
      </pc:sldChg>
    </pc:docChg>
  </pc:docChgLst>
  <pc:docChgLst>
    <pc:chgData name="Nagy Alpar" userId="f8005cb825e57f2b" providerId="LiveId" clId="{D7A77A67-5259-4620-9727-C7D23585684A}"/>
    <pc:docChg chg="undo custSel addSld delSld modSld sldOrd">
      <pc:chgData name="Nagy Alpar" userId="f8005cb825e57f2b" providerId="LiveId" clId="{D7A77A67-5259-4620-9727-C7D23585684A}" dt="2023-04-18T09:44:28.244" v="787" actId="14100"/>
      <pc:docMkLst>
        <pc:docMk/>
      </pc:docMkLst>
      <pc:sldChg chg="modSp mod">
        <pc:chgData name="Nagy Alpar" userId="f8005cb825e57f2b" providerId="LiveId" clId="{D7A77A67-5259-4620-9727-C7D23585684A}" dt="2023-04-18T08:07:32.773" v="48" actId="20577"/>
        <pc:sldMkLst>
          <pc:docMk/>
          <pc:sldMk cId="3086685074" sldId="270"/>
        </pc:sldMkLst>
        <pc:spChg chg="mod">
          <ac:chgData name="Nagy Alpar" userId="f8005cb825e57f2b" providerId="LiveId" clId="{D7A77A67-5259-4620-9727-C7D23585684A}" dt="2023-04-18T08:07:32.773" v="48" actId="20577"/>
          <ac:spMkLst>
            <pc:docMk/>
            <pc:sldMk cId="3086685074" sldId="270"/>
            <ac:spMk id="215" creationId="{9D9FB4D9-F285-41D4-9F1F-689020B1CD93}"/>
          </ac:spMkLst>
        </pc:spChg>
        <pc:spChg chg="mod">
          <ac:chgData name="Nagy Alpar" userId="f8005cb825e57f2b" providerId="LiveId" clId="{D7A77A67-5259-4620-9727-C7D23585684A}" dt="2023-04-18T08:06:34.032" v="37" actId="20577"/>
          <ac:spMkLst>
            <pc:docMk/>
            <pc:sldMk cId="3086685074" sldId="270"/>
            <ac:spMk id="216" creationId="{33E805B5-9D5E-4ECB-8AF5-CEDD3357484B}"/>
          </ac:spMkLst>
        </pc:spChg>
      </pc:sldChg>
      <pc:sldChg chg="modSp mod">
        <pc:chgData name="Nagy Alpar" userId="f8005cb825e57f2b" providerId="LiveId" clId="{D7A77A67-5259-4620-9727-C7D23585684A}" dt="2023-04-18T09:02:06.420" v="148" actId="20577"/>
        <pc:sldMkLst>
          <pc:docMk/>
          <pc:sldMk cId="1560353361" sldId="315"/>
        </pc:sldMkLst>
        <pc:spChg chg="mod">
          <ac:chgData name="Nagy Alpar" userId="f8005cb825e57f2b" providerId="LiveId" clId="{D7A77A67-5259-4620-9727-C7D23585684A}" dt="2023-04-18T08:46:19.485" v="51"/>
          <ac:spMkLst>
            <pc:docMk/>
            <pc:sldMk cId="1560353361" sldId="315"/>
            <ac:spMk id="2" creationId="{D735F7F3-C1B5-4B60-A00A-4EB618DDFB5A}"/>
          </ac:spMkLst>
        </pc:spChg>
        <pc:spChg chg="mod">
          <ac:chgData name="Nagy Alpar" userId="f8005cb825e57f2b" providerId="LiveId" clId="{D7A77A67-5259-4620-9727-C7D23585684A}" dt="2023-04-18T09:02:06.420" v="148" actId="20577"/>
          <ac:spMkLst>
            <pc:docMk/>
            <pc:sldMk cId="1560353361" sldId="315"/>
            <ac:spMk id="7" creationId="{EFA933E2-8AC9-416D-BF01-7EE2E5E6B397}"/>
          </ac:spMkLst>
        </pc:spChg>
        <pc:spChg chg="mod">
          <ac:chgData name="Nagy Alpar" userId="f8005cb825e57f2b" providerId="LiveId" clId="{D7A77A67-5259-4620-9727-C7D23585684A}" dt="2023-04-18T08:53:15.003" v="121" actId="1076"/>
          <ac:spMkLst>
            <pc:docMk/>
            <pc:sldMk cId="1560353361" sldId="315"/>
            <ac:spMk id="17" creationId="{CF4A6736-2152-4E95-822E-A6108026D089}"/>
          </ac:spMkLst>
        </pc:spChg>
        <pc:spChg chg="mod">
          <ac:chgData name="Nagy Alpar" userId="f8005cb825e57f2b" providerId="LiveId" clId="{D7A77A67-5259-4620-9727-C7D23585684A}" dt="2023-04-18T08:52:40.068" v="119" actId="1076"/>
          <ac:spMkLst>
            <pc:docMk/>
            <pc:sldMk cId="1560353361" sldId="315"/>
            <ac:spMk id="27" creationId="{654317AA-F174-481C-94AC-D67784E26A3C}"/>
          </ac:spMkLst>
        </pc:spChg>
      </pc:sldChg>
      <pc:sldChg chg="del">
        <pc:chgData name="Nagy Alpar" userId="f8005cb825e57f2b" providerId="LiveId" clId="{D7A77A67-5259-4620-9727-C7D23585684A}" dt="2023-04-18T09:26:03.963" v="521" actId="47"/>
        <pc:sldMkLst>
          <pc:docMk/>
          <pc:sldMk cId="624695530" sldId="318"/>
        </pc:sldMkLst>
      </pc:sldChg>
      <pc:sldChg chg="addSp delSp modSp add del mod">
        <pc:chgData name="Nagy Alpar" userId="f8005cb825e57f2b" providerId="LiveId" clId="{D7A77A67-5259-4620-9727-C7D23585684A}" dt="2023-04-18T09:29:33.767" v="580" actId="20577"/>
        <pc:sldMkLst>
          <pc:docMk/>
          <pc:sldMk cId="3786736735" sldId="341"/>
        </pc:sldMkLst>
        <pc:spChg chg="add del mod">
          <ac:chgData name="Nagy Alpar" userId="f8005cb825e57f2b" providerId="LiveId" clId="{D7A77A67-5259-4620-9727-C7D23585684A}" dt="2023-04-18T09:26:41.311" v="525"/>
          <ac:spMkLst>
            <pc:docMk/>
            <pc:sldMk cId="3786736735" sldId="341"/>
            <ac:spMk id="3" creationId="{8A9BD40A-7910-A9FC-6EE5-61A4EDB1FD74}"/>
          </ac:spMkLst>
        </pc:spChg>
        <pc:spChg chg="mod">
          <ac:chgData name="Nagy Alpar" userId="f8005cb825e57f2b" providerId="LiveId" clId="{D7A77A67-5259-4620-9727-C7D23585684A}" dt="2023-04-18T09:29:33.767" v="580" actId="20577"/>
          <ac:spMkLst>
            <pc:docMk/>
            <pc:sldMk cId="3786736735" sldId="341"/>
            <ac:spMk id="212" creationId="{F2C3CA55-EB00-416B-9E8D-B001179D7D58}"/>
          </ac:spMkLst>
        </pc:spChg>
        <pc:spChg chg="mod">
          <ac:chgData name="Nagy Alpar" userId="f8005cb825e57f2b" providerId="LiveId" clId="{D7A77A67-5259-4620-9727-C7D23585684A}" dt="2023-04-18T09:29:01.917" v="558" actId="108"/>
          <ac:spMkLst>
            <pc:docMk/>
            <pc:sldMk cId="3786736735" sldId="341"/>
            <ac:spMk id="218" creationId="{6591E952-DBD7-4205-99D2-10295A24C446}"/>
          </ac:spMkLst>
        </pc:spChg>
        <pc:spChg chg="mod">
          <ac:chgData name="Nagy Alpar" userId="f8005cb825e57f2b" providerId="LiveId" clId="{D7A77A67-5259-4620-9727-C7D23585684A}" dt="2023-04-18T09:29:17.373" v="562" actId="108"/>
          <ac:spMkLst>
            <pc:docMk/>
            <pc:sldMk cId="3786736735" sldId="341"/>
            <ac:spMk id="224" creationId="{2F310E93-38B8-4430-9E73-53B1510D770E}"/>
          </ac:spMkLst>
        </pc:spChg>
        <pc:spChg chg="mod">
          <ac:chgData name="Nagy Alpar" userId="f8005cb825e57f2b" providerId="LiveId" clId="{D7A77A67-5259-4620-9727-C7D23585684A}" dt="2023-04-18T09:25:27.243" v="520" actId="122"/>
          <ac:spMkLst>
            <pc:docMk/>
            <pc:sldMk cId="3786736735" sldId="341"/>
            <ac:spMk id="245" creationId="{887B71FA-CD8F-4E9D-BD62-3FE6843BDF9A}"/>
          </ac:spMkLst>
        </pc:spChg>
      </pc:sldChg>
      <pc:sldChg chg="addSp delSp modSp mod">
        <pc:chgData name="Nagy Alpar" userId="f8005cb825e57f2b" providerId="LiveId" clId="{D7A77A67-5259-4620-9727-C7D23585684A}" dt="2023-04-18T09:10:37.966" v="253" actId="122"/>
        <pc:sldMkLst>
          <pc:docMk/>
          <pc:sldMk cId="3963519390" sldId="421"/>
        </pc:sldMkLst>
        <pc:spChg chg="mod">
          <ac:chgData name="Nagy Alpar" userId="f8005cb825e57f2b" providerId="LiveId" clId="{D7A77A67-5259-4620-9727-C7D23585684A}" dt="2023-04-18T09:05:06.269" v="150" actId="20577"/>
          <ac:spMkLst>
            <pc:docMk/>
            <pc:sldMk cId="3963519390" sldId="421"/>
            <ac:spMk id="2" creationId="{7B05EB1B-BB0E-4C29-9407-B3D0B6A2E252}"/>
          </ac:spMkLst>
        </pc:spChg>
        <pc:spChg chg="del mod">
          <ac:chgData name="Nagy Alpar" userId="f8005cb825e57f2b" providerId="LiveId" clId="{D7A77A67-5259-4620-9727-C7D23585684A}" dt="2023-04-18T09:02:02.193" v="144"/>
          <ac:spMkLst>
            <pc:docMk/>
            <pc:sldMk cId="3963519390" sldId="421"/>
            <ac:spMk id="4" creationId="{A8BA02A6-50E8-4E65-A36B-69FFFEF3D242}"/>
          </ac:spMkLst>
        </pc:spChg>
        <pc:spChg chg="add mod">
          <ac:chgData name="Nagy Alpar" userId="f8005cb825e57f2b" providerId="LiveId" clId="{D7A77A67-5259-4620-9727-C7D23585684A}" dt="2023-04-18T09:08:40.787" v="203" actId="1076"/>
          <ac:spMkLst>
            <pc:docMk/>
            <pc:sldMk cId="3963519390" sldId="421"/>
            <ac:spMk id="13" creationId="{E4C0BD90-3CCA-9D64-AFB9-033E01882E22}"/>
          </ac:spMkLst>
        </pc:spChg>
        <pc:spChg chg="add mod">
          <ac:chgData name="Nagy Alpar" userId="f8005cb825e57f2b" providerId="LiveId" clId="{D7A77A67-5259-4620-9727-C7D23585684A}" dt="2023-04-18T09:09:31.428" v="223" actId="1076"/>
          <ac:spMkLst>
            <pc:docMk/>
            <pc:sldMk cId="3963519390" sldId="421"/>
            <ac:spMk id="17" creationId="{61910CD8-5F84-016C-C823-BCA46D2BCB22}"/>
          </ac:spMkLst>
        </pc:spChg>
        <pc:spChg chg="add mod">
          <ac:chgData name="Nagy Alpar" userId="f8005cb825e57f2b" providerId="LiveId" clId="{D7A77A67-5259-4620-9727-C7D23585684A}" dt="2023-04-18T09:10:37.966" v="253" actId="122"/>
          <ac:spMkLst>
            <pc:docMk/>
            <pc:sldMk cId="3963519390" sldId="421"/>
            <ac:spMk id="21" creationId="{2EBDC049-17E3-8A59-9F4B-37FF89BB2DDF}"/>
          </ac:spMkLst>
        </pc:spChg>
        <pc:picChg chg="add del mod">
          <ac:chgData name="Nagy Alpar" userId="f8005cb825e57f2b" providerId="LiveId" clId="{D7A77A67-5259-4620-9727-C7D23585684A}" dt="2023-04-18T09:05:21.933" v="153" actId="931"/>
          <ac:picMkLst>
            <pc:docMk/>
            <pc:sldMk cId="3963519390" sldId="421"/>
            <ac:picMk id="5" creationId="{3603C8DD-3B87-5A57-6B04-E25132010AD1}"/>
          </ac:picMkLst>
        </pc:picChg>
        <pc:picChg chg="add mod modCrop">
          <ac:chgData name="Nagy Alpar" userId="f8005cb825e57f2b" providerId="LiveId" clId="{D7A77A67-5259-4620-9727-C7D23585684A}" dt="2023-04-18T09:06:49.747" v="161" actId="1076"/>
          <ac:picMkLst>
            <pc:docMk/>
            <pc:sldMk cId="3963519390" sldId="421"/>
            <ac:picMk id="7" creationId="{7A5EA5C8-B9A8-B7C6-EC00-A73699499233}"/>
          </ac:picMkLst>
        </pc:picChg>
        <pc:picChg chg="del">
          <ac:chgData name="Nagy Alpar" userId="f8005cb825e57f2b" providerId="LiveId" clId="{D7A77A67-5259-4620-9727-C7D23585684A}" dt="2023-04-18T09:05:08.386" v="151" actId="478"/>
          <ac:picMkLst>
            <pc:docMk/>
            <pc:sldMk cId="3963519390" sldId="421"/>
            <ac:picMk id="60" creationId="{A44C67F0-D397-469A-82D2-DA3402E6CE80}"/>
          </ac:picMkLst>
        </pc:picChg>
        <pc:cxnChg chg="add del">
          <ac:chgData name="Nagy Alpar" userId="f8005cb825e57f2b" providerId="LiveId" clId="{D7A77A67-5259-4620-9727-C7D23585684A}" dt="2023-04-18T09:08:19.421" v="195" actId="478"/>
          <ac:cxnSpMkLst>
            <pc:docMk/>
            <pc:sldMk cId="3963519390" sldId="421"/>
            <ac:cxnSpMk id="9" creationId="{150F967A-EA5B-9EFB-88A9-0F880DD2BFF8}"/>
          </ac:cxnSpMkLst>
        </pc:cxnChg>
        <pc:cxnChg chg="add del mod">
          <ac:chgData name="Nagy Alpar" userId="f8005cb825e57f2b" providerId="LiveId" clId="{D7A77A67-5259-4620-9727-C7D23585684A}" dt="2023-04-18T09:08:17.280" v="194" actId="478"/>
          <ac:cxnSpMkLst>
            <pc:docMk/>
            <pc:sldMk cId="3963519390" sldId="421"/>
            <ac:cxnSpMk id="10" creationId="{C7C666A8-D10D-939E-0ED6-E718D536BEA9}"/>
          </ac:cxnSpMkLst>
        </pc:cxnChg>
        <pc:cxnChg chg="add mod">
          <ac:chgData name="Nagy Alpar" userId="f8005cb825e57f2b" providerId="LiveId" clId="{D7A77A67-5259-4620-9727-C7D23585684A}" dt="2023-04-18T09:08:14.368" v="193" actId="208"/>
          <ac:cxnSpMkLst>
            <pc:docMk/>
            <pc:sldMk cId="3963519390" sldId="421"/>
            <ac:cxnSpMk id="11" creationId="{24AE19B7-0BE5-10C9-DF6C-AD9BE6369362}"/>
          </ac:cxnSpMkLst>
        </pc:cxnChg>
        <pc:cxnChg chg="add mod">
          <ac:chgData name="Nagy Alpar" userId="f8005cb825e57f2b" providerId="LiveId" clId="{D7A77A67-5259-4620-9727-C7D23585684A}" dt="2023-04-18T09:09:28.776" v="222" actId="14100"/>
          <ac:cxnSpMkLst>
            <pc:docMk/>
            <pc:sldMk cId="3963519390" sldId="421"/>
            <ac:cxnSpMk id="14" creationId="{018AC518-5E4C-D56B-C9B2-AA959B44236D}"/>
          </ac:cxnSpMkLst>
        </pc:cxnChg>
        <pc:cxnChg chg="add mod">
          <ac:chgData name="Nagy Alpar" userId="f8005cb825e57f2b" providerId="LiveId" clId="{D7A77A67-5259-4620-9727-C7D23585684A}" dt="2023-04-18T09:09:44.014" v="227" actId="1076"/>
          <ac:cxnSpMkLst>
            <pc:docMk/>
            <pc:sldMk cId="3963519390" sldId="421"/>
            <ac:cxnSpMk id="19" creationId="{2FC3B92E-E951-557A-B060-6210A9706125}"/>
          </ac:cxnSpMkLst>
        </pc:cxnChg>
      </pc:sldChg>
      <pc:sldChg chg="addSp delSp modSp mod ord setBg">
        <pc:chgData name="Nagy Alpar" userId="f8005cb825e57f2b" providerId="LiveId" clId="{D7A77A67-5259-4620-9727-C7D23585684A}" dt="2023-04-18T09:44:28.244" v="787" actId="14100"/>
        <pc:sldMkLst>
          <pc:docMk/>
          <pc:sldMk cId="3401171454" sldId="422"/>
        </pc:sldMkLst>
        <pc:spChg chg="mod">
          <ac:chgData name="Nagy Alpar" userId="f8005cb825e57f2b" providerId="LiveId" clId="{D7A77A67-5259-4620-9727-C7D23585684A}" dt="2023-04-18T09:34:07.396" v="629" actId="20577"/>
          <ac:spMkLst>
            <pc:docMk/>
            <pc:sldMk cId="3401171454" sldId="422"/>
            <ac:spMk id="2" creationId="{D735F7F3-C1B5-4B60-A00A-4EB618DDFB5A}"/>
          </ac:spMkLst>
        </pc:spChg>
        <pc:spChg chg="add del">
          <ac:chgData name="Nagy Alpar" userId="f8005cb825e57f2b" providerId="LiveId" clId="{D7A77A67-5259-4620-9727-C7D23585684A}" dt="2023-04-18T09:33:34.721" v="601"/>
          <ac:spMkLst>
            <pc:docMk/>
            <pc:sldMk cId="3401171454" sldId="422"/>
            <ac:spMk id="3" creationId="{A8F98703-CCC5-2E7C-DCD0-83A0180A356F}"/>
          </ac:spMkLst>
        </pc:spChg>
        <pc:spChg chg="add del">
          <ac:chgData name="Nagy Alpar" userId="f8005cb825e57f2b" providerId="LiveId" clId="{D7A77A67-5259-4620-9727-C7D23585684A}" dt="2023-04-18T09:33:38.092" v="603"/>
          <ac:spMkLst>
            <pc:docMk/>
            <pc:sldMk cId="3401171454" sldId="422"/>
            <ac:spMk id="4" creationId="{371CCCB7-66DF-95A7-7757-B9FD69BEA292}"/>
          </ac:spMkLst>
        </pc:spChg>
        <pc:spChg chg="add mod">
          <ac:chgData name="Nagy Alpar" userId="f8005cb825e57f2b" providerId="LiveId" clId="{D7A77A67-5259-4620-9727-C7D23585684A}" dt="2023-04-18T09:44:25.217" v="786" actId="1076"/>
          <ac:spMkLst>
            <pc:docMk/>
            <pc:sldMk cId="3401171454" sldId="422"/>
            <ac:spMk id="9" creationId="{9275CD61-499A-47DA-5B98-49C5B68711F8}"/>
          </ac:spMkLst>
        </pc:spChg>
        <pc:spChg chg="add mod">
          <ac:chgData name="Nagy Alpar" userId="f8005cb825e57f2b" providerId="LiveId" clId="{D7A77A67-5259-4620-9727-C7D23585684A}" dt="2023-04-18T09:41:31.217" v="712" actId="1076"/>
          <ac:spMkLst>
            <pc:docMk/>
            <pc:sldMk cId="3401171454" sldId="422"/>
            <ac:spMk id="21" creationId="{416E1C43-356E-8E07-04F9-D697D36011AA}"/>
          </ac:spMkLst>
        </pc:spChg>
        <pc:spChg chg="mod">
          <ac:chgData name="Nagy Alpar" userId="f8005cb825e57f2b" providerId="LiveId" clId="{D7A77A67-5259-4620-9727-C7D23585684A}" dt="2023-04-18T09:39:50.236" v="658" actId="404"/>
          <ac:spMkLst>
            <pc:docMk/>
            <pc:sldMk cId="3401171454" sldId="422"/>
            <ac:spMk id="23" creationId="{4959C94D-3ABE-4809-AA99-33EF390BE596}"/>
          </ac:spMkLst>
        </pc:spChg>
        <pc:spChg chg="add del mod">
          <ac:chgData name="Nagy Alpar" userId="f8005cb825e57f2b" providerId="LiveId" clId="{D7A77A67-5259-4620-9727-C7D23585684A}" dt="2023-04-18T09:39:05.116" v="650" actId="478"/>
          <ac:spMkLst>
            <pc:docMk/>
            <pc:sldMk cId="3401171454" sldId="422"/>
            <ac:spMk id="24" creationId="{347BE51D-FC44-4FD7-8014-4DB2DA921D07}"/>
          </ac:spMkLst>
        </pc:spChg>
        <pc:spChg chg="add del mod">
          <ac:chgData name="Nagy Alpar" userId="f8005cb825e57f2b" providerId="LiveId" clId="{D7A77A67-5259-4620-9727-C7D23585684A}" dt="2023-04-18T09:39:05.915" v="651" actId="478"/>
          <ac:spMkLst>
            <pc:docMk/>
            <pc:sldMk cId="3401171454" sldId="422"/>
            <ac:spMk id="25" creationId="{1F63D18F-C859-4CC0-A039-6F2BB5383E31}"/>
          </ac:spMkLst>
        </pc:spChg>
        <pc:spChg chg="add mod">
          <ac:chgData name="Nagy Alpar" userId="f8005cb825e57f2b" providerId="LiveId" clId="{D7A77A67-5259-4620-9727-C7D23585684A}" dt="2023-04-18T09:42:00.638" v="746" actId="1076"/>
          <ac:spMkLst>
            <pc:docMk/>
            <pc:sldMk cId="3401171454" sldId="422"/>
            <ac:spMk id="28" creationId="{D01BC08F-104C-AB84-5B0A-C90A9264601F}"/>
          </ac:spMkLst>
        </pc:spChg>
        <pc:spChg chg="add mod">
          <ac:chgData name="Nagy Alpar" userId="f8005cb825e57f2b" providerId="LiveId" clId="{D7A77A67-5259-4620-9727-C7D23585684A}" dt="2023-04-18T09:43:16.194" v="773" actId="20577"/>
          <ac:spMkLst>
            <pc:docMk/>
            <pc:sldMk cId="3401171454" sldId="422"/>
            <ac:spMk id="35" creationId="{D835FCA5-3A4C-C5EE-6455-A1F3C28F71D9}"/>
          </ac:spMkLst>
        </pc:spChg>
        <pc:spChg chg="add mod">
          <ac:chgData name="Nagy Alpar" userId="f8005cb825e57f2b" providerId="LiveId" clId="{D7A77A67-5259-4620-9727-C7D23585684A}" dt="2023-04-18T09:43:25.733" v="774"/>
          <ac:spMkLst>
            <pc:docMk/>
            <pc:sldMk cId="3401171454" sldId="422"/>
            <ac:spMk id="36" creationId="{E5134CE8-1BA7-0262-B906-6BB29A66D073}"/>
          </ac:spMkLst>
        </pc:spChg>
        <pc:spChg chg="add del mod">
          <ac:chgData name="Nagy Alpar" userId="f8005cb825e57f2b" providerId="LiveId" clId="{D7A77A67-5259-4620-9727-C7D23585684A}" dt="2023-04-18T09:44:03.855" v="777"/>
          <ac:spMkLst>
            <pc:docMk/>
            <pc:sldMk cId="3401171454" sldId="422"/>
            <ac:spMk id="37" creationId="{716F2685-D9EA-7392-FF67-92B63E64613E}"/>
          </ac:spMkLst>
        </pc:spChg>
        <pc:spChg chg="add del mod">
          <ac:chgData name="Nagy Alpar" userId="f8005cb825e57f2b" providerId="LiveId" clId="{D7A77A67-5259-4620-9727-C7D23585684A}" dt="2023-04-18T09:44:03.855" v="777"/>
          <ac:spMkLst>
            <pc:docMk/>
            <pc:sldMk cId="3401171454" sldId="422"/>
            <ac:spMk id="38" creationId="{35844F00-C362-9E09-58B5-17F32DDD0EDD}"/>
          </ac:spMkLst>
        </pc:spChg>
        <pc:spChg chg="add del mod">
          <ac:chgData name="Nagy Alpar" userId="f8005cb825e57f2b" providerId="LiveId" clId="{D7A77A67-5259-4620-9727-C7D23585684A}" dt="2023-04-18T09:44:12.962" v="782"/>
          <ac:spMkLst>
            <pc:docMk/>
            <pc:sldMk cId="3401171454" sldId="422"/>
            <ac:spMk id="39" creationId="{BA7C600F-8E2E-7259-44D5-FDBCB6B25068}"/>
          </ac:spMkLst>
        </pc:spChg>
        <pc:spChg chg="add del mod">
          <ac:chgData name="Nagy Alpar" userId="f8005cb825e57f2b" providerId="LiveId" clId="{D7A77A67-5259-4620-9727-C7D23585684A}" dt="2023-04-18T09:44:12.962" v="782"/>
          <ac:spMkLst>
            <pc:docMk/>
            <pc:sldMk cId="3401171454" sldId="422"/>
            <ac:spMk id="40" creationId="{9236E56C-8A1E-B8FE-E0BA-00385B8A054C}"/>
          </ac:spMkLst>
        </pc:spChg>
        <pc:spChg chg="add del">
          <ac:chgData name="Nagy Alpar" userId="f8005cb825e57f2b" providerId="LiveId" clId="{D7A77A67-5259-4620-9727-C7D23585684A}" dt="2023-04-18T09:44:12.381" v="781" actId="22"/>
          <ac:spMkLst>
            <pc:docMk/>
            <pc:sldMk cId="3401171454" sldId="422"/>
            <ac:spMk id="42" creationId="{C4B8A33C-5F10-A73A-EC91-C7C75056BA83}"/>
          </ac:spMkLst>
        </pc:spChg>
        <pc:picChg chg="del">
          <ac:chgData name="Nagy Alpar" userId="f8005cb825e57f2b" providerId="LiveId" clId="{D7A77A67-5259-4620-9727-C7D23585684A}" dt="2023-04-18T09:29:42.019" v="581" actId="478"/>
          <ac:picMkLst>
            <pc:docMk/>
            <pc:sldMk cId="3401171454" sldId="422"/>
            <ac:picMk id="33" creationId="{895989B3-762B-4E10-990F-4149018B5EEC}"/>
          </ac:picMkLst>
        </pc:picChg>
        <pc:picChg chg="add mod">
          <ac:chgData name="Nagy Alpar" userId="f8005cb825e57f2b" providerId="LiveId" clId="{D7A77A67-5259-4620-9727-C7D23585684A}" dt="2023-04-18T09:39:09.040" v="652" actId="1076"/>
          <ac:picMkLst>
            <pc:docMk/>
            <pc:sldMk cId="3401171454" sldId="422"/>
            <ac:picMk id="1028" creationId="{F6C740BC-958E-B776-91E2-D7EB7F3EE806}"/>
          </ac:picMkLst>
        </pc:picChg>
        <pc:cxnChg chg="add mod">
          <ac:chgData name="Nagy Alpar" userId="f8005cb825e57f2b" providerId="LiveId" clId="{D7A77A67-5259-4620-9727-C7D23585684A}" dt="2023-04-18T09:40:40.355" v="677" actId="14100"/>
          <ac:cxnSpMkLst>
            <pc:docMk/>
            <pc:sldMk cId="3401171454" sldId="422"/>
            <ac:cxnSpMk id="5" creationId="{9A4DEACD-0E0E-0AC6-CBA7-BFDD3B18BB1D}"/>
          </ac:cxnSpMkLst>
        </pc:cxnChg>
        <pc:cxnChg chg="add mod">
          <ac:chgData name="Nagy Alpar" userId="f8005cb825e57f2b" providerId="LiveId" clId="{D7A77A67-5259-4620-9727-C7D23585684A}" dt="2023-04-18T09:42:20.281" v="752" actId="14100"/>
          <ac:cxnSpMkLst>
            <pc:docMk/>
            <pc:sldMk cId="3401171454" sldId="422"/>
            <ac:cxnSpMk id="10" creationId="{CD88FE64-2C31-5B1B-38F6-32E170F4D92B}"/>
          </ac:cxnSpMkLst>
        </pc:cxnChg>
        <pc:cxnChg chg="add mod">
          <ac:chgData name="Nagy Alpar" userId="f8005cb825e57f2b" providerId="LiveId" clId="{D7A77A67-5259-4620-9727-C7D23585684A}" dt="2023-04-18T09:44:28.244" v="787" actId="14100"/>
          <ac:cxnSpMkLst>
            <pc:docMk/>
            <pc:sldMk cId="3401171454" sldId="422"/>
            <ac:cxnSpMk id="14" creationId="{6F686652-D1D9-C1E7-EEA3-E7584EBE12B9}"/>
          </ac:cxnSpMkLst>
        </pc:cxnChg>
        <pc:cxnChg chg="add mod">
          <ac:chgData name="Nagy Alpar" userId="f8005cb825e57f2b" providerId="LiveId" clId="{D7A77A67-5259-4620-9727-C7D23585684A}" dt="2023-04-18T09:41:37.954" v="713" actId="14100"/>
          <ac:cxnSpMkLst>
            <pc:docMk/>
            <pc:sldMk cId="3401171454" sldId="422"/>
            <ac:cxnSpMk id="15" creationId="{89FE8C25-E912-3044-C35A-B3DF03B7D14E}"/>
          </ac:cxnSpMkLst>
        </pc:cxnChg>
        <pc:cxnChg chg="add mod">
          <ac:chgData name="Nagy Alpar" userId="f8005cb825e57f2b" providerId="LiveId" clId="{D7A77A67-5259-4620-9727-C7D23585684A}" dt="2023-04-18T09:42:06.217" v="747"/>
          <ac:cxnSpMkLst>
            <pc:docMk/>
            <pc:sldMk cId="3401171454" sldId="422"/>
            <ac:cxnSpMk id="29" creationId="{4B6CA4B7-4F45-499B-9DBB-39B32CA61363}"/>
          </ac:cxnSpMkLst>
        </pc:cxnChg>
        <pc:cxnChg chg="add mod">
          <ac:chgData name="Nagy Alpar" userId="f8005cb825e57f2b" providerId="LiveId" clId="{D7A77A67-5259-4620-9727-C7D23585684A}" dt="2023-04-18T09:42:30.504" v="755" actId="14100"/>
          <ac:cxnSpMkLst>
            <pc:docMk/>
            <pc:sldMk cId="3401171454" sldId="422"/>
            <ac:cxnSpMk id="33" creationId="{C796ED5A-9CAF-8DA3-B37C-1C9A34E43A35}"/>
          </ac:cxnSpMkLst>
        </pc:cxnChg>
      </pc:sldChg>
      <pc:sldChg chg="del">
        <pc:chgData name="Nagy Alpar" userId="f8005cb825e57f2b" providerId="LiveId" clId="{D7A77A67-5259-4620-9727-C7D23585684A}" dt="2023-04-18T09:26:10.337" v="523" actId="47"/>
        <pc:sldMkLst>
          <pc:docMk/>
          <pc:sldMk cId="4014635428" sldId="423"/>
        </pc:sldMkLst>
      </pc:sldChg>
      <pc:sldChg chg="del">
        <pc:chgData name="Nagy Alpar" userId="f8005cb825e57f2b" providerId="LiveId" clId="{D7A77A67-5259-4620-9727-C7D23585684A}" dt="2023-04-18T09:26:09.207" v="522" actId="47"/>
        <pc:sldMkLst>
          <pc:docMk/>
          <pc:sldMk cId="806070415" sldId="424"/>
        </pc:sldMkLst>
      </pc:sldChg>
      <pc:sldChg chg="addSp modSp new mod ord">
        <pc:chgData name="Nagy Alpar" userId="f8005cb825e57f2b" providerId="LiveId" clId="{D7A77A67-5259-4620-9727-C7D23585684A}" dt="2023-04-18T08:55:15.627" v="140"/>
        <pc:sldMkLst>
          <pc:docMk/>
          <pc:sldMk cId="3542849680" sldId="427"/>
        </pc:sldMkLst>
        <pc:spChg chg="mod">
          <ac:chgData name="Nagy Alpar" userId="f8005cb825e57f2b" providerId="LiveId" clId="{D7A77A67-5259-4620-9727-C7D23585684A}" dt="2023-04-18T08:48:07.894" v="68" actId="1076"/>
          <ac:spMkLst>
            <pc:docMk/>
            <pc:sldMk cId="3542849680" sldId="427"/>
            <ac:spMk id="2" creationId="{53A06029-FE6B-773E-4A0E-909D4BECFC05}"/>
          </ac:spMkLst>
        </pc:spChg>
        <pc:picChg chg="add mod">
          <ac:chgData name="Nagy Alpar" userId="f8005cb825e57f2b" providerId="LiveId" clId="{D7A77A67-5259-4620-9727-C7D23585684A}" dt="2023-04-18T08:48:01.292" v="67" actId="14100"/>
          <ac:picMkLst>
            <pc:docMk/>
            <pc:sldMk cId="3542849680" sldId="427"/>
            <ac:picMk id="4" creationId="{8E0ECBCC-E926-7609-BDF7-5CD3E39ECBCC}"/>
          </ac:picMkLst>
        </pc:picChg>
      </pc:sldChg>
      <pc:sldChg chg="addSp delSp modSp add mod">
        <pc:chgData name="Nagy Alpar" userId="f8005cb825e57f2b" providerId="LiveId" clId="{D7A77A67-5259-4620-9727-C7D23585684A}" dt="2023-04-18T09:15:14.920" v="346" actId="20577"/>
        <pc:sldMkLst>
          <pc:docMk/>
          <pc:sldMk cId="4047196242" sldId="428"/>
        </pc:sldMkLst>
        <pc:spChg chg="del mod">
          <ac:chgData name="Nagy Alpar" userId="f8005cb825e57f2b" providerId="LiveId" clId="{D7A77A67-5259-4620-9727-C7D23585684A}" dt="2023-04-18T09:13:58.494" v="280" actId="478"/>
          <ac:spMkLst>
            <pc:docMk/>
            <pc:sldMk cId="4047196242" sldId="428"/>
            <ac:spMk id="13" creationId="{E4C0BD90-3CCA-9D64-AFB9-033E01882E22}"/>
          </ac:spMkLst>
        </pc:spChg>
        <pc:spChg chg="mod">
          <ac:chgData name="Nagy Alpar" userId="f8005cb825e57f2b" providerId="LiveId" clId="{D7A77A67-5259-4620-9727-C7D23585684A}" dt="2023-04-18T09:14:19.511" v="306" actId="1076"/>
          <ac:spMkLst>
            <pc:docMk/>
            <pc:sldMk cId="4047196242" sldId="428"/>
            <ac:spMk id="17" creationId="{61910CD8-5F84-016C-C823-BCA46D2BCB22}"/>
          </ac:spMkLst>
        </pc:spChg>
        <pc:spChg chg="mod">
          <ac:chgData name="Nagy Alpar" userId="f8005cb825e57f2b" providerId="LiveId" clId="{D7A77A67-5259-4620-9727-C7D23585684A}" dt="2023-04-18T09:15:14.920" v="346" actId="20577"/>
          <ac:spMkLst>
            <pc:docMk/>
            <pc:sldMk cId="4047196242" sldId="428"/>
            <ac:spMk id="21" creationId="{2EBDC049-17E3-8A59-9F4B-37FF89BB2DDF}"/>
          </ac:spMkLst>
        </pc:spChg>
        <pc:picChg chg="add del mod">
          <ac:chgData name="Nagy Alpar" userId="f8005cb825e57f2b" providerId="LiveId" clId="{D7A77A67-5259-4620-9727-C7D23585684A}" dt="2023-04-18T09:11:11.989" v="256" actId="931"/>
          <ac:picMkLst>
            <pc:docMk/>
            <pc:sldMk cId="4047196242" sldId="428"/>
            <ac:picMk id="4" creationId="{FD08DB16-3C89-A742-169B-19A579A29AD1}"/>
          </ac:picMkLst>
        </pc:picChg>
        <pc:picChg chg="add mod ord modCrop">
          <ac:chgData name="Nagy Alpar" userId="f8005cb825e57f2b" providerId="LiveId" clId="{D7A77A67-5259-4620-9727-C7D23585684A}" dt="2023-04-18T09:15:00.247" v="341" actId="167"/>
          <ac:picMkLst>
            <pc:docMk/>
            <pc:sldMk cId="4047196242" sldId="428"/>
            <ac:picMk id="6" creationId="{17DB4C7B-CBE7-780E-54E4-29433FDBF37A}"/>
          </ac:picMkLst>
        </pc:picChg>
        <pc:picChg chg="del">
          <ac:chgData name="Nagy Alpar" userId="f8005cb825e57f2b" providerId="LiveId" clId="{D7A77A67-5259-4620-9727-C7D23585684A}" dt="2023-04-18T09:12:28.559" v="265" actId="478"/>
          <ac:picMkLst>
            <pc:docMk/>
            <pc:sldMk cId="4047196242" sldId="428"/>
            <ac:picMk id="7" creationId="{7A5EA5C8-B9A8-B7C6-EC00-A73699499233}"/>
          </ac:picMkLst>
        </pc:picChg>
        <pc:picChg chg="add mod ord modCrop">
          <ac:chgData name="Nagy Alpar" userId="f8005cb825e57f2b" providerId="LiveId" clId="{D7A77A67-5259-4620-9727-C7D23585684A}" dt="2023-04-18T09:13:50.800" v="277" actId="167"/>
          <ac:picMkLst>
            <pc:docMk/>
            <pc:sldMk cId="4047196242" sldId="428"/>
            <ac:picMk id="8" creationId="{5E55EA4F-6530-F450-24F2-099900F552CC}"/>
          </ac:picMkLst>
        </pc:picChg>
        <pc:cxnChg chg="del">
          <ac:chgData name="Nagy Alpar" userId="f8005cb825e57f2b" providerId="LiveId" clId="{D7A77A67-5259-4620-9727-C7D23585684A}" dt="2023-04-18T09:13:54.858" v="278" actId="478"/>
          <ac:cxnSpMkLst>
            <pc:docMk/>
            <pc:sldMk cId="4047196242" sldId="428"/>
            <ac:cxnSpMk id="11" creationId="{24AE19B7-0BE5-10C9-DF6C-AD9BE6369362}"/>
          </ac:cxnSpMkLst>
        </pc:cxnChg>
        <pc:cxnChg chg="mod ord">
          <ac:chgData name="Nagy Alpar" userId="f8005cb825e57f2b" providerId="LiveId" clId="{D7A77A67-5259-4620-9727-C7D23585684A}" dt="2023-04-18T09:14:23.502" v="307" actId="14100"/>
          <ac:cxnSpMkLst>
            <pc:docMk/>
            <pc:sldMk cId="4047196242" sldId="428"/>
            <ac:cxnSpMk id="14" creationId="{018AC518-5E4C-D56B-C9B2-AA959B44236D}"/>
          </ac:cxnSpMkLst>
        </pc:cxnChg>
        <pc:cxnChg chg="mod">
          <ac:chgData name="Nagy Alpar" userId="f8005cb825e57f2b" providerId="LiveId" clId="{D7A77A67-5259-4620-9727-C7D23585684A}" dt="2023-04-18T09:15:07.780" v="344" actId="14100"/>
          <ac:cxnSpMkLst>
            <pc:docMk/>
            <pc:sldMk cId="4047196242" sldId="428"/>
            <ac:cxnSpMk id="19" creationId="{2FC3B92E-E951-557A-B060-6210A9706125}"/>
          </ac:cxnSpMkLst>
        </pc:cxnChg>
      </pc:sldChg>
      <pc:sldChg chg="new del">
        <pc:chgData name="Nagy Alpar" userId="f8005cb825e57f2b" providerId="LiveId" clId="{D7A77A67-5259-4620-9727-C7D23585684A}" dt="2023-04-18T09:15:28.567" v="348" actId="47"/>
        <pc:sldMkLst>
          <pc:docMk/>
          <pc:sldMk cId="2611170983" sldId="429"/>
        </pc:sldMkLst>
      </pc:sldChg>
      <pc:sldChg chg="addSp delSp modSp add mod">
        <pc:chgData name="Nagy Alpar" userId="f8005cb825e57f2b" providerId="LiveId" clId="{D7A77A67-5259-4620-9727-C7D23585684A}" dt="2023-04-18T09:19:54.858" v="448" actId="20577"/>
        <pc:sldMkLst>
          <pc:docMk/>
          <pc:sldMk cId="3539526712" sldId="429"/>
        </pc:sldMkLst>
        <pc:spChg chg="add mod">
          <ac:chgData name="Nagy Alpar" userId="f8005cb825e57f2b" providerId="LiveId" clId="{D7A77A67-5259-4620-9727-C7D23585684A}" dt="2023-04-18T09:19:54.858" v="448" actId="20577"/>
          <ac:spMkLst>
            <pc:docMk/>
            <pc:sldMk cId="3539526712" sldId="429"/>
            <ac:spMk id="16" creationId="{45E5A73B-43B9-75FB-3D00-5061B72C86F8}"/>
          </ac:spMkLst>
        </pc:spChg>
        <pc:spChg chg="mod">
          <ac:chgData name="Nagy Alpar" userId="f8005cb825e57f2b" providerId="LiveId" clId="{D7A77A67-5259-4620-9727-C7D23585684A}" dt="2023-04-18T09:19:12.194" v="416" actId="1076"/>
          <ac:spMkLst>
            <pc:docMk/>
            <pc:sldMk cId="3539526712" sldId="429"/>
            <ac:spMk id="17" creationId="{61910CD8-5F84-016C-C823-BCA46D2BCB22}"/>
          </ac:spMkLst>
        </pc:spChg>
        <pc:spChg chg="add mod">
          <ac:chgData name="Nagy Alpar" userId="f8005cb825e57f2b" providerId="LiveId" clId="{D7A77A67-5259-4620-9727-C7D23585684A}" dt="2023-04-18T09:19:44.091" v="434" actId="20577"/>
          <ac:spMkLst>
            <pc:docMk/>
            <pc:sldMk cId="3539526712" sldId="429"/>
            <ac:spMk id="18" creationId="{E3E49D57-6A70-39B2-C28D-0CA26214EB30}"/>
          </ac:spMkLst>
        </pc:spChg>
        <pc:spChg chg="mod">
          <ac:chgData name="Nagy Alpar" userId="f8005cb825e57f2b" providerId="LiveId" clId="{D7A77A67-5259-4620-9727-C7D23585684A}" dt="2023-04-18T09:19:19.730" v="418" actId="1076"/>
          <ac:spMkLst>
            <pc:docMk/>
            <pc:sldMk cId="3539526712" sldId="429"/>
            <ac:spMk id="21" creationId="{2EBDC049-17E3-8A59-9F4B-37FF89BB2DDF}"/>
          </ac:spMkLst>
        </pc:spChg>
        <pc:picChg chg="add mod ord modCrop">
          <ac:chgData name="Nagy Alpar" userId="f8005cb825e57f2b" providerId="LiveId" clId="{D7A77A67-5259-4620-9727-C7D23585684A}" dt="2023-04-18T09:17:56.400" v="370" actId="1076"/>
          <ac:picMkLst>
            <pc:docMk/>
            <pc:sldMk cId="3539526712" sldId="429"/>
            <ac:picMk id="4" creationId="{B61A9411-9F12-FA99-579E-EEBC41D80C21}"/>
          </ac:picMkLst>
        </pc:picChg>
        <pc:picChg chg="del">
          <ac:chgData name="Nagy Alpar" userId="f8005cb825e57f2b" providerId="LiveId" clId="{D7A77A67-5259-4620-9727-C7D23585684A}" dt="2023-04-18T09:15:46.037" v="351" actId="478"/>
          <ac:picMkLst>
            <pc:docMk/>
            <pc:sldMk cId="3539526712" sldId="429"/>
            <ac:picMk id="6" creationId="{17DB4C7B-CBE7-780E-54E4-29433FDBF37A}"/>
          </ac:picMkLst>
        </pc:picChg>
        <pc:picChg chg="del">
          <ac:chgData name="Nagy Alpar" userId="f8005cb825e57f2b" providerId="LiveId" clId="{D7A77A67-5259-4620-9727-C7D23585684A}" dt="2023-04-18T09:15:44.543" v="350" actId="478"/>
          <ac:picMkLst>
            <pc:docMk/>
            <pc:sldMk cId="3539526712" sldId="429"/>
            <ac:picMk id="8" creationId="{5E55EA4F-6530-F450-24F2-099900F552CC}"/>
          </ac:picMkLst>
        </pc:picChg>
        <pc:cxnChg chg="add mod">
          <ac:chgData name="Nagy Alpar" userId="f8005cb825e57f2b" providerId="LiveId" clId="{D7A77A67-5259-4620-9727-C7D23585684A}" dt="2023-04-18T09:18:57.031" v="410" actId="14100"/>
          <ac:cxnSpMkLst>
            <pc:docMk/>
            <pc:sldMk cId="3539526712" sldId="429"/>
            <ac:cxnSpMk id="9" creationId="{DC3617DF-99E3-957A-0F3B-A4B234A93CC2}"/>
          </ac:cxnSpMkLst>
        </pc:cxnChg>
        <pc:cxnChg chg="add mod">
          <ac:chgData name="Nagy Alpar" userId="f8005cb825e57f2b" providerId="LiveId" clId="{D7A77A67-5259-4620-9727-C7D23585684A}" dt="2023-04-18T09:19:22.617" v="419" actId="14100"/>
          <ac:cxnSpMkLst>
            <pc:docMk/>
            <pc:sldMk cId="3539526712" sldId="429"/>
            <ac:cxnSpMk id="11" creationId="{819909F8-72B9-AFC8-CDC0-954A18A01FC9}"/>
          </ac:cxnSpMkLst>
        </pc:cxnChg>
        <pc:cxnChg chg="mod">
          <ac:chgData name="Nagy Alpar" userId="f8005cb825e57f2b" providerId="LiveId" clId="{D7A77A67-5259-4620-9727-C7D23585684A}" dt="2023-04-18T09:19:09.036" v="415" actId="14100"/>
          <ac:cxnSpMkLst>
            <pc:docMk/>
            <pc:sldMk cId="3539526712" sldId="429"/>
            <ac:cxnSpMk id="14" creationId="{018AC518-5E4C-D56B-C9B2-AA959B44236D}"/>
          </ac:cxnSpMkLst>
        </pc:cxnChg>
        <pc:cxnChg chg="mod">
          <ac:chgData name="Nagy Alpar" userId="f8005cb825e57f2b" providerId="LiveId" clId="{D7A77A67-5259-4620-9727-C7D23585684A}" dt="2023-04-18T09:19:15.756" v="417" actId="14100"/>
          <ac:cxnSpMkLst>
            <pc:docMk/>
            <pc:sldMk cId="3539526712" sldId="429"/>
            <ac:cxnSpMk id="19" creationId="{2FC3B92E-E951-557A-B060-6210A9706125}"/>
          </ac:cxnSpMkLst>
        </pc:cxnChg>
      </pc:sldChg>
      <pc:sldChg chg="addSp delSp modSp add mod">
        <pc:chgData name="Nagy Alpar" userId="f8005cb825e57f2b" providerId="LiveId" clId="{D7A77A67-5259-4620-9727-C7D23585684A}" dt="2023-04-18T09:23:54.759" v="513" actId="14100"/>
        <pc:sldMkLst>
          <pc:docMk/>
          <pc:sldMk cId="20309978" sldId="430"/>
        </pc:sldMkLst>
        <pc:spChg chg="mod">
          <ac:chgData name="Nagy Alpar" userId="f8005cb825e57f2b" providerId="LiveId" clId="{D7A77A67-5259-4620-9727-C7D23585684A}" dt="2023-04-18T09:23:51.149" v="512" actId="1076"/>
          <ac:spMkLst>
            <pc:docMk/>
            <pc:sldMk cId="20309978" sldId="430"/>
            <ac:spMk id="16" creationId="{45E5A73B-43B9-75FB-3D00-5061B72C86F8}"/>
          </ac:spMkLst>
        </pc:spChg>
        <pc:spChg chg="del mod">
          <ac:chgData name="Nagy Alpar" userId="f8005cb825e57f2b" providerId="LiveId" clId="{D7A77A67-5259-4620-9727-C7D23585684A}" dt="2023-04-18T09:22:10.841" v="461" actId="478"/>
          <ac:spMkLst>
            <pc:docMk/>
            <pc:sldMk cId="20309978" sldId="430"/>
            <ac:spMk id="17" creationId="{61910CD8-5F84-016C-C823-BCA46D2BCB22}"/>
          </ac:spMkLst>
        </pc:spChg>
        <pc:spChg chg="del mod">
          <ac:chgData name="Nagy Alpar" userId="f8005cb825e57f2b" providerId="LiveId" clId="{D7A77A67-5259-4620-9727-C7D23585684A}" dt="2023-04-18T09:23:18.816" v="505" actId="478"/>
          <ac:spMkLst>
            <pc:docMk/>
            <pc:sldMk cId="20309978" sldId="430"/>
            <ac:spMk id="18" creationId="{E3E49D57-6A70-39B2-C28D-0CA26214EB30}"/>
          </ac:spMkLst>
        </pc:spChg>
        <pc:spChg chg="mod">
          <ac:chgData name="Nagy Alpar" userId="f8005cb825e57f2b" providerId="LiveId" clId="{D7A77A67-5259-4620-9727-C7D23585684A}" dt="2023-04-18T09:23:03.935" v="502" actId="1076"/>
          <ac:spMkLst>
            <pc:docMk/>
            <pc:sldMk cId="20309978" sldId="430"/>
            <ac:spMk id="21" creationId="{2EBDC049-17E3-8A59-9F4B-37FF89BB2DDF}"/>
          </ac:spMkLst>
        </pc:spChg>
        <pc:picChg chg="del">
          <ac:chgData name="Nagy Alpar" userId="f8005cb825e57f2b" providerId="LiveId" clId="{D7A77A67-5259-4620-9727-C7D23585684A}" dt="2023-04-18T09:21:56.665" v="455" actId="478"/>
          <ac:picMkLst>
            <pc:docMk/>
            <pc:sldMk cId="20309978" sldId="430"/>
            <ac:picMk id="4" creationId="{B61A9411-9F12-FA99-579E-EEBC41D80C21}"/>
          </ac:picMkLst>
        </pc:picChg>
        <pc:picChg chg="add mod ord modCrop">
          <ac:chgData name="Nagy Alpar" userId="f8005cb825e57f2b" providerId="LiveId" clId="{D7A77A67-5259-4620-9727-C7D23585684A}" dt="2023-04-18T09:23:40.353" v="508" actId="1076"/>
          <ac:picMkLst>
            <pc:docMk/>
            <pc:sldMk cId="20309978" sldId="430"/>
            <ac:picMk id="5" creationId="{F31BCB65-EB5F-CE39-E013-DFBEC7DE9F08}"/>
          </ac:picMkLst>
        </pc:picChg>
        <pc:cxnChg chg="del">
          <ac:chgData name="Nagy Alpar" userId="f8005cb825e57f2b" providerId="LiveId" clId="{D7A77A67-5259-4620-9727-C7D23585684A}" dt="2023-04-18T09:22:07.769" v="459" actId="478"/>
          <ac:cxnSpMkLst>
            <pc:docMk/>
            <pc:sldMk cId="20309978" sldId="430"/>
            <ac:cxnSpMk id="9" creationId="{DC3617DF-99E3-957A-0F3B-A4B234A93CC2}"/>
          </ac:cxnSpMkLst>
        </pc:cxnChg>
        <pc:cxnChg chg="mod">
          <ac:chgData name="Nagy Alpar" userId="f8005cb825e57f2b" providerId="LiveId" clId="{D7A77A67-5259-4620-9727-C7D23585684A}" dt="2023-04-18T09:23:54.759" v="513" actId="14100"/>
          <ac:cxnSpMkLst>
            <pc:docMk/>
            <pc:sldMk cId="20309978" sldId="430"/>
            <ac:cxnSpMk id="11" creationId="{819909F8-72B9-AFC8-CDC0-954A18A01FC9}"/>
          </ac:cxnSpMkLst>
        </pc:cxnChg>
        <pc:cxnChg chg="del mod">
          <ac:chgData name="Nagy Alpar" userId="f8005cb825e57f2b" providerId="LiveId" clId="{D7A77A67-5259-4620-9727-C7D23585684A}" dt="2023-04-18T09:22:01.671" v="458" actId="478"/>
          <ac:cxnSpMkLst>
            <pc:docMk/>
            <pc:sldMk cId="20309978" sldId="430"/>
            <ac:cxnSpMk id="14" creationId="{018AC518-5E4C-D56B-C9B2-AA959B44236D}"/>
          </ac:cxnSpMkLst>
        </pc:cxnChg>
        <pc:cxnChg chg="mod">
          <ac:chgData name="Nagy Alpar" userId="f8005cb825e57f2b" providerId="LiveId" clId="{D7A77A67-5259-4620-9727-C7D23585684A}" dt="2023-04-18T09:23:48.685" v="511" actId="14100"/>
          <ac:cxnSpMkLst>
            <pc:docMk/>
            <pc:sldMk cId="20309978" sldId="430"/>
            <ac:cxnSpMk id="19" creationId="{2FC3B92E-E951-557A-B060-6210A9706125}"/>
          </ac:cxnSpMkLst>
        </pc:cxnChg>
      </pc:sldChg>
    </pc:docChg>
  </pc:docChgLst>
  <pc:docChgLst>
    <pc:chgData name="Nagy Alpar" userId="f8005cb825e57f2b" providerId="LiveId" clId="{D63F0075-9DBE-44E9-A695-2FF49B2A99B9}"/>
    <pc:docChg chg="custSel delSld modSld">
      <pc:chgData name="Nagy Alpar" userId="f8005cb825e57f2b" providerId="LiveId" clId="{D63F0075-9DBE-44E9-A695-2FF49B2A99B9}" dt="2023-04-18T08:04:57.655" v="13" actId="478"/>
      <pc:docMkLst>
        <pc:docMk/>
      </pc:docMkLst>
      <pc:sldChg chg="delSp mod delAnim">
        <pc:chgData name="Nagy Alpar" userId="f8005cb825e57f2b" providerId="LiveId" clId="{D63F0075-9DBE-44E9-A695-2FF49B2A99B9}" dt="2023-04-18T08:04:44.664" v="9" actId="478"/>
        <pc:sldMkLst>
          <pc:docMk/>
          <pc:sldMk cId="3086685074" sldId="270"/>
        </pc:sldMkLst>
        <pc:picChg chg="del">
          <ac:chgData name="Nagy Alpar" userId="f8005cb825e57f2b" providerId="LiveId" clId="{D63F0075-9DBE-44E9-A695-2FF49B2A99B9}" dt="2023-04-18T08:04:44.664" v="9" actId="478"/>
          <ac:picMkLst>
            <pc:docMk/>
            <pc:sldMk cId="3086685074" sldId="270"/>
            <ac:picMk id="4" creationId="{84DE6006-ACCB-4E67-A346-5D4A92A3BE21}"/>
          </ac:picMkLst>
        </pc:picChg>
      </pc:sldChg>
      <pc:sldChg chg="delSp mod delAnim">
        <pc:chgData name="Nagy Alpar" userId="f8005cb825e57f2b" providerId="LiveId" clId="{D63F0075-9DBE-44E9-A695-2FF49B2A99B9}" dt="2023-04-18T08:04:48.174" v="10" actId="478"/>
        <pc:sldMkLst>
          <pc:docMk/>
          <pc:sldMk cId="1560353361" sldId="315"/>
        </pc:sldMkLst>
        <pc:picChg chg="del">
          <ac:chgData name="Nagy Alpar" userId="f8005cb825e57f2b" providerId="LiveId" clId="{D63F0075-9DBE-44E9-A695-2FF49B2A99B9}" dt="2023-04-18T08:04:48.174" v="10" actId="478"/>
          <ac:picMkLst>
            <pc:docMk/>
            <pc:sldMk cId="1560353361" sldId="315"/>
            <ac:picMk id="39" creationId="{8D28BBB7-C496-4A6E-B5CE-709F5FCBEFCF}"/>
          </ac:picMkLst>
        </pc:picChg>
      </pc:sldChg>
      <pc:sldChg chg="delSp mod delAnim">
        <pc:chgData name="Nagy Alpar" userId="f8005cb825e57f2b" providerId="LiveId" clId="{D63F0075-9DBE-44E9-A695-2FF49B2A99B9}" dt="2023-04-18T08:04:57.655" v="13" actId="478"/>
        <pc:sldMkLst>
          <pc:docMk/>
          <pc:sldMk cId="624695530" sldId="318"/>
        </pc:sldMkLst>
        <pc:picChg chg="del">
          <ac:chgData name="Nagy Alpar" userId="f8005cb825e57f2b" providerId="LiveId" clId="{D63F0075-9DBE-44E9-A695-2FF49B2A99B9}" dt="2023-04-18T08:04:57.655" v="13" actId="478"/>
          <ac:picMkLst>
            <pc:docMk/>
            <pc:sldMk cId="624695530" sldId="318"/>
            <ac:picMk id="43" creationId="{A7A13F62-0A4F-4B42-963E-4054C39341D8}"/>
          </ac:picMkLst>
        </pc:picChg>
      </pc:sldChg>
      <pc:sldChg chg="delSp mod delAnim">
        <pc:chgData name="Nagy Alpar" userId="f8005cb825e57f2b" providerId="LiveId" clId="{D63F0075-9DBE-44E9-A695-2FF49B2A99B9}" dt="2023-04-18T08:04:54.831" v="12" actId="478"/>
        <pc:sldMkLst>
          <pc:docMk/>
          <pc:sldMk cId="3786736735" sldId="341"/>
        </pc:sldMkLst>
        <pc:picChg chg="del">
          <ac:chgData name="Nagy Alpar" userId="f8005cb825e57f2b" providerId="LiveId" clId="{D63F0075-9DBE-44E9-A695-2FF49B2A99B9}" dt="2023-04-18T08:04:54.831" v="12" actId="478"/>
          <ac:picMkLst>
            <pc:docMk/>
            <pc:sldMk cId="3786736735" sldId="341"/>
            <ac:picMk id="7" creationId="{2EF54EE3-42DF-4C4D-B8A2-27FB26F83BC3}"/>
          </ac:picMkLst>
        </pc:picChg>
      </pc:sldChg>
      <pc:sldChg chg="delSp mod delAnim">
        <pc:chgData name="Nagy Alpar" userId="f8005cb825e57f2b" providerId="LiveId" clId="{D63F0075-9DBE-44E9-A695-2FF49B2A99B9}" dt="2023-04-18T08:04:51.527" v="11" actId="478"/>
        <pc:sldMkLst>
          <pc:docMk/>
          <pc:sldMk cId="3963519390" sldId="421"/>
        </pc:sldMkLst>
        <pc:picChg chg="del">
          <ac:chgData name="Nagy Alpar" userId="f8005cb825e57f2b" providerId="LiveId" clId="{D63F0075-9DBE-44E9-A695-2FF49B2A99B9}" dt="2023-04-18T08:04:51.527" v="11" actId="478"/>
          <ac:picMkLst>
            <pc:docMk/>
            <pc:sldMk cId="3963519390" sldId="421"/>
            <ac:picMk id="6" creationId="{5A6CE9E2-E6EF-439F-A990-4F2BFB046F88}"/>
          </ac:picMkLst>
        </pc:picChg>
      </pc:sldChg>
      <pc:sldChg chg="delSp mod delAnim">
        <pc:chgData name="Nagy Alpar" userId="f8005cb825e57f2b" providerId="LiveId" clId="{D63F0075-9DBE-44E9-A695-2FF49B2A99B9}" dt="2023-04-18T08:04:37.779" v="8" actId="478"/>
        <pc:sldMkLst>
          <pc:docMk/>
          <pc:sldMk cId="3401171454" sldId="422"/>
        </pc:sldMkLst>
        <pc:picChg chg="del">
          <ac:chgData name="Nagy Alpar" userId="f8005cb825e57f2b" providerId="LiveId" clId="{D63F0075-9DBE-44E9-A695-2FF49B2A99B9}" dt="2023-04-18T08:04:37.779" v="8" actId="478"/>
          <ac:picMkLst>
            <pc:docMk/>
            <pc:sldMk cId="3401171454" sldId="422"/>
            <ac:picMk id="32" creationId="{BDE108BC-6133-40D0-B25B-E926A1782FEC}"/>
          </ac:picMkLst>
        </pc:picChg>
      </pc:sldChg>
      <pc:sldChg chg="delSp mod delAnim">
        <pc:chgData name="Nagy Alpar" userId="f8005cb825e57f2b" providerId="LiveId" clId="{D63F0075-9DBE-44E9-A695-2FF49B2A99B9}" dt="2023-04-18T08:04:33.985" v="7" actId="478"/>
        <pc:sldMkLst>
          <pc:docMk/>
          <pc:sldMk cId="4014635428" sldId="423"/>
        </pc:sldMkLst>
        <pc:picChg chg="del">
          <ac:chgData name="Nagy Alpar" userId="f8005cb825e57f2b" providerId="LiveId" clId="{D63F0075-9DBE-44E9-A695-2FF49B2A99B9}" dt="2023-04-18T08:04:33.985" v="7" actId="478"/>
          <ac:picMkLst>
            <pc:docMk/>
            <pc:sldMk cId="4014635428" sldId="423"/>
            <ac:picMk id="12" creationId="{5C176108-925C-42BB-9365-F5D29F49D092}"/>
          </ac:picMkLst>
        </pc:picChg>
      </pc:sldChg>
      <pc:sldChg chg="delSp mod delAnim">
        <pc:chgData name="Nagy Alpar" userId="f8005cb825e57f2b" providerId="LiveId" clId="{D63F0075-9DBE-44E9-A695-2FF49B2A99B9}" dt="2023-04-18T08:04:28.844" v="6" actId="478"/>
        <pc:sldMkLst>
          <pc:docMk/>
          <pc:sldMk cId="806070415" sldId="424"/>
        </pc:sldMkLst>
        <pc:picChg chg="del">
          <ac:chgData name="Nagy Alpar" userId="f8005cb825e57f2b" providerId="LiveId" clId="{D63F0075-9DBE-44E9-A695-2FF49B2A99B9}" dt="2023-04-18T08:04:28.844" v="6" actId="478"/>
          <ac:picMkLst>
            <pc:docMk/>
            <pc:sldMk cId="806070415" sldId="424"/>
            <ac:picMk id="11" creationId="{685ADD13-7BF4-485D-B8C2-8B1E20605D71}"/>
          </ac:picMkLst>
        </pc:picChg>
      </pc:sldChg>
      <pc:sldChg chg="del">
        <pc:chgData name="Nagy Alpar" userId="f8005cb825e57f2b" providerId="LiveId" clId="{D63F0075-9DBE-44E9-A695-2FF49B2A99B9}" dt="2023-04-18T08:03:57.719" v="5" actId="47"/>
        <pc:sldMkLst>
          <pc:docMk/>
          <pc:sldMk cId="3959161177" sldId="425"/>
        </pc:sldMkLst>
      </pc:sldChg>
      <pc:sldChg chg="delSp modSp mod delAnim">
        <pc:chgData name="Nagy Alpar" userId="f8005cb825e57f2b" providerId="LiveId" clId="{D63F0075-9DBE-44E9-A695-2FF49B2A99B9}" dt="2023-04-18T08:03:46.119" v="4" actId="478"/>
        <pc:sldMkLst>
          <pc:docMk/>
          <pc:sldMk cId="3300060711" sldId="426"/>
        </pc:sldMkLst>
        <pc:spChg chg="mod">
          <ac:chgData name="Nagy Alpar" userId="f8005cb825e57f2b" providerId="LiveId" clId="{D63F0075-9DBE-44E9-A695-2FF49B2A99B9}" dt="2023-04-18T08:03:39.489" v="3" actId="20577"/>
          <ac:spMkLst>
            <pc:docMk/>
            <pc:sldMk cId="3300060711" sldId="426"/>
            <ac:spMk id="3" creationId="{279A9243-91CB-437D-9D82-6D402B13F59A}"/>
          </ac:spMkLst>
        </pc:spChg>
        <pc:picChg chg="del">
          <ac:chgData name="Nagy Alpar" userId="f8005cb825e57f2b" providerId="LiveId" clId="{D63F0075-9DBE-44E9-A695-2FF49B2A99B9}" dt="2023-04-18T08:03:46.119" v="4" actId="478"/>
          <ac:picMkLst>
            <pc:docMk/>
            <pc:sldMk cId="3300060711" sldId="426"/>
            <ac:picMk id="60" creationId="{E3B7B51B-8837-456A-8017-97703DAB57B7}"/>
          </ac:picMkLst>
        </pc:picChg>
      </pc:sldChg>
    </pc:docChg>
  </pc:docChgLst>
</pc:chgInfo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gif>
</file>

<file path=ppt/media/image4.gif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 flip="none" rotWithShape="1"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roup 623">
            <a:extLst>
              <a:ext uri="{FF2B5EF4-FFF2-40B4-BE49-F238E27FC236}">
                <a16:creationId xmlns:a16="http://schemas.microsoft.com/office/drawing/2014/main" id="{200A4E63-D72F-485E-A519-177A878738C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BB6E2EF-B8C3-46E4-A8F8-86AA28D6AD3B}"/>
                </a:ext>
              </a:extLst>
            </p:cNvPr>
            <p:cNvCxnSpPr>
              <a:cxnSpLocks/>
              <a:stCxn id="278" idx="7"/>
              <a:endCxn id="27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86F963C-63A5-4D12-814C-8EAA75A388DC}"/>
                </a:ext>
              </a:extLst>
            </p:cNvPr>
            <p:cNvCxnSpPr>
              <a:cxnSpLocks/>
              <a:stCxn id="276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2491AAA-289A-4222-9F5E-85C4D7DA468E}"/>
                </a:ext>
              </a:extLst>
            </p:cNvPr>
            <p:cNvCxnSpPr>
              <a:cxnSpLocks/>
              <a:stCxn id="281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6FE73F20-D398-406F-92B1-9E75831A8D08}"/>
                </a:ext>
              </a:extLst>
            </p:cNvPr>
            <p:cNvCxnSpPr>
              <a:cxnSpLocks/>
              <a:stCxn id="298" idx="5"/>
              <a:endCxn id="28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0933187-CE14-4EF2-9C71-90F0DD6CA0E8}"/>
                </a:ext>
              </a:extLst>
            </p:cNvPr>
            <p:cNvCxnSpPr>
              <a:cxnSpLocks/>
              <a:stCxn id="276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836300F-D5C8-4342-8BF8-30E4A6E3F160}"/>
                </a:ext>
              </a:extLst>
            </p:cNvPr>
            <p:cNvCxnSpPr>
              <a:cxnSpLocks/>
              <a:stCxn id="281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95EC29-3C09-451D-BCB5-073161CBC9D9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27FE7AB-3506-4332-AEC9-4C656BB6DFDC}"/>
                </a:ext>
              </a:extLst>
            </p:cNvPr>
            <p:cNvCxnSpPr>
              <a:cxnSpLocks/>
              <a:stCxn id="442" idx="7"/>
              <a:endCxn id="28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A4B07AF8-DC7B-4F9D-A234-D8E4E2221F9C}"/>
                </a:ext>
              </a:extLst>
            </p:cNvPr>
            <p:cNvCxnSpPr>
              <a:cxnSpLocks/>
              <a:stCxn id="281" idx="7"/>
              <a:endCxn id="28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3FE0388-AE95-4F1C-90B7-2783896E9BF1}"/>
                </a:ext>
              </a:extLst>
            </p:cNvPr>
            <p:cNvCxnSpPr>
              <a:cxnSpLocks/>
              <a:stCxn id="28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22C6015-7AB7-4B2B-BA21-9F01C02587F2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019A150-3322-48A9-A7F1-73F29FC0C4C3}"/>
                </a:ext>
              </a:extLst>
            </p:cNvPr>
            <p:cNvCxnSpPr>
              <a:cxnSpLocks/>
              <a:stCxn id="280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5D7E85A-7160-462D-A5C4-B6F08E1F3D14}"/>
                </a:ext>
              </a:extLst>
            </p:cNvPr>
            <p:cNvCxnSpPr>
              <a:cxnSpLocks/>
              <a:stCxn id="297" idx="6"/>
              <a:endCxn id="28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D371A1AC-99BF-4F22-B90C-BFF6342E05FA}"/>
                </a:ext>
              </a:extLst>
            </p:cNvPr>
            <p:cNvCxnSpPr>
              <a:cxnSpLocks/>
              <a:stCxn id="282" idx="0"/>
              <a:endCxn id="28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33196E-FC78-4139-8413-4DB1AF7637D4}"/>
                </a:ext>
              </a:extLst>
            </p:cNvPr>
            <p:cNvCxnSpPr>
              <a:cxnSpLocks/>
              <a:stCxn id="285" idx="1"/>
              <a:endCxn id="28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70C7CE7-E73F-487C-B1E9-7F335E9CFA05}"/>
                </a:ext>
              </a:extLst>
            </p:cNvPr>
            <p:cNvCxnSpPr>
              <a:cxnSpLocks/>
              <a:stCxn id="285" idx="0"/>
              <a:endCxn id="28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B1EEA054-E237-4786-A34B-930BB30D233C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C71DA0A-07D6-45F7-8084-47698FFF67E9}"/>
                </a:ext>
              </a:extLst>
            </p:cNvPr>
            <p:cNvCxnSpPr>
              <a:cxnSpLocks/>
              <a:stCxn id="284" idx="7"/>
              <a:endCxn id="56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045C2A01-8B23-44B9-B83F-F1D6A9BA86C4}"/>
                </a:ext>
              </a:extLst>
            </p:cNvPr>
            <p:cNvCxnSpPr>
              <a:cxnSpLocks/>
              <a:stCxn id="284" idx="6"/>
              <a:endCxn id="29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510B095-0440-4B7E-92EB-D6737995E8A8}"/>
                </a:ext>
              </a:extLst>
            </p:cNvPr>
            <p:cNvCxnSpPr>
              <a:cxnSpLocks/>
              <a:stCxn id="291" idx="7"/>
              <a:endCxn id="29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EFFD8AA1-E7CB-447D-98A3-66137B20A633}"/>
                </a:ext>
              </a:extLst>
            </p:cNvPr>
            <p:cNvCxnSpPr>
              <a:cxnSpLocks/>
              <a:stCxn id="277" idx="0"/>
              <a:endCxn id="27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A2D1BEE-246E-4A63-B4F3-1ACF68DE5BC3}"/>
                </a:ext>
              </a:extLst>
            </p:cNvPr>
            <p:cNvCxnSpPr>
              <a:cxnSpLocks/>
              <a:stCxn id="296" idx="2"/>
              <a:endCxn id="27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536D4822-3EDF-4B16-8098-5EF29AFBF70F}"/>
                </a:ext>
              </a:extLst>
            </p:cNvPr>
            <p:cNvCxnSpPr>
              <a:cxnSpLocks/>
              <a:stCxn id="280" idx="1"/>
              <a:endCxn id="27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CB10847-0F2B-4FB3-87E7-573F0E20EEAA}"/>
                </a:ext>
              </a:extLst>
            </p:cNvPr>
            <p:cNvCxnSpPr>
              <a:cxnSpLocks/>
              <a:stCxn id="279" idx="7"/>
              <a:endCxn id="27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AB8D0DC-8C02-42AF-9D7F-0081CE5BBCA3}"/>
                </a:ext>
              </a:extLst>
            </p:cNvPr>
            <p:cNvCxnSpPr>
              <a:cxnSpLocks/>
              <a:stCxn id="278" idx="6"/>
              <a:endCxn id="27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E699E9AD-1B29-460E-AC00-0F495400B060}"/>
                </a:ext>
              </a:extLst>
            </p:cNvPr>
            <p:cNvCxnSpPr>
              <a:cxnSpLocks/>
              <a:stCxn id="301" idx="7"/>
              <a:endCxn id="27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DA9D8D8-CCF8-414B-BE3E-01EEE95E837B}"/>
                </a:ext>
              </a:extLst>
            </p:cNvPr>
            <p:cNvCxnSpPr>
              <a:cxnSpLocks/>
              <a:stCxn id="301" idx="6"/>
              <a:endCxn id="27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88BC668-8084-42EA-93A9-26EBBFEF1328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D6E9A77-6167-47F9-96F5-DDB248990BBF}"/>
                </a:ext>
              </a:extLst>
            </p:cNvPr>
            <p:cNvCxnSpPr>
              <a:cxnSpLocks/>
              <a:stCxn id="27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25B105-56C7-4A68-97E9-A6B00CE6001E}"/>
                </a:ext>
              </a:extLst>
            </p:cNvPr>
            <p:cNvCxnSpPr>
              <a:cxnSpLocks/>
              <a:stCxn id="27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03AA84C-3E1C-4E6C-84F6-DBC5AC2A25A2}"/>
                </a:ext>
              </a:extLst>
            </p:cNvPr>
            <p:cNvCxnSpPr>
              <a:cxnSpLocks/>
              <a:stCxn id="28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FA90964-4664-4663-813A-F89C30C7065F}"/>
                </a:ext>
              </a:extLst>
            </p:cNvPr>
            <p:cNvCxnSpPr>
              <a:cxnSpLocks/>
              <a:stCxn id="279" idx="6"/>
              <a:endCxn id="28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820CC6B-16CB-4644-B0EF-669591046E90}"/>
                </a:ext>
              </a:extLst>
            </p:cNvPr>
            <p:cNvCxnSpPr>
              <a:cxnSpLocks/>
              <a:stCxn id="280" idx="6"/>
              <a:endCxn id="28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110636A-3590-471B-8255-DC40DC8EC72F}"/>
                </a:ext>
              </a:extLst>
            </p:cNvPr>
            <p:cNvCxnSpPr>
              <a:cxnSpLocks/>
              <a:stCxn id="282" idx="2"/>
              <a:endCxn id="28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ED7780E-7203-4912-B158-322E0476B197}"/>
                </a:ext>
              </a:extLst>
            </p:cNvPr>
            <p:cNvCxnSpPr>
              <a:cxnSpLocks/>
              <a:stCxn id="306" idx="0"/>
              <a:endCxn id="28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C08BB1A-EEDC-46EB-899B-AFF4BE2E71EE}"/>
                </a:ext>
              </a:extLst>
            </p:cNvPr>
            <p:cNvCxnSpPr>
              <a:cxnSpLocks/>
              <a:endCxn id="28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88728695-FAA2-4121-884D-94D646E1F29F}"/>
                </a:ext>
              </a:extLst>
            </p:cNvPr>
            <p:cNvCxnSpPr>
              <a:cxnSpLocks/>
              <a:stCxn id="306" idx="2"/>
              <a:endCxn id="28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BC94799C-C98F-45F8-A0D7-49E0CCB51743}"/>
                </a:ext>
              </a:extLst>
            </p:cNvPr>
            <p:cNvCxnSpPr>
              <a:cxnSpLocks/>
              <a:stCxn id="285" idx="2"/>
              <a:endCxn id="28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DBA2EA4-E8A8-439C-9AC8-086CCB6DF812}"/>
                </a:ext>
              </a:extLst>
            </p:cNvPr>
            <p:cNvCxnSpPr>
              <a:cxnSpLocks/>
              <a:stCxn id="28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A3F7C95-3C73-4E30-8001-6CDC3240ECA9}"/>
                </a:ext>
              </a:extLst>
            </p:cNvPr>
            <p:cNvCxnSpPr>
              <a:cxnSpLocks/>
              <a:stCxn id="28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13107E2-72F7-47F0-845A-E985F13BE0AD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A0D651-D8E9-4D7A-A90B-A4C9D78F7203}"/>
                </a:ext>
              </a:extLst>
            </p:cNvPr>
            <p:cNvCxnSpPr>
              <a:cxnSpLocks/>
              <a:stCxn id="291" idx="4"/>
              <a:endCxn id="28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A0DFE76-E759-45CF-B71F-207080ABE0DA}"/>
                </a:ext>
              </a:extLst>
            </p:cNvPr>
            <p:cNvCxnSpPr>
              <a:cxnSpLocks/>
              <a:stCxn id="290" idx="3"/>
              <a:endCxn id="28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FD989F5-13F4-41FB-95DA-3C404E7919D5}"/>
                </a:ext>
              </a:extLst>
            </p:cNvPr>
            <p:cNvCxnSpPr>
              <a:cxnSpLocks/>
              <a:stCxn id="290" idx="2"/>
              <a:endCxn id="29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E091DF46-D581-477F-9003-E34728971B52}"/>
                </a:ext>
              </a:extLst>
            </p:cNvPr>
            <p:cNvCxnSpPr>
              <a:cxnSpLocks/>
              <a:stCxn id="290" idx="1"/>
              <a:endCxn id="29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E2CAA6F-5CA2-41C9-AF96-6F4B3803CA3F}"/>
                </a:ext>
              </a:extLst>
            </p:cNvPr>
            <p:cNvCxnSpPr>
              <a:cxnSpLocks/>
              <a:stCxn id="288" idx="1"/>
              <a:endCxn id="29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11CCC39-45F6-4C8F-B703-FAC8862FECA1}"/>
                </a:ext>
              </a:extLst>
            </p:cNvPr>
            <p:cNvCxnSpPr>
              <a:cxnSpLocks/>
              <a:stCxn id="288" idx="0"/>
              <a:endCxn id="28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4B8B462-2E5D-4D02-9B0C-B0EA4C289DF1}"/>
                </a:ext>
              </a:extLst>
            </p:cNvPr>
            <p:cNvCxnSpPr>
              <a:cxnSpLocks/>
              <a:stCxn id="386" idx="7"/>
              <a:endCxn id="56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B8DD747-A0B4-4F68-BB83-E6A1EC39EF79}"/>
                </a:ext>
              </a:extLst>
            </p:cNvPr>
            <p:cNvCxnSpPr>
              <a:cxnSpLocks/>
              <a:endCxn id="28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60D4377-DEE9-407B-B486-F347E06571F0}"/>
                </a:ext>
              </a:extLst>
            </p:cNvPr>
            <p:cNvCxnSpPr>
              <a:cxnSpLocks/>
              <a:stCxn id="386" idx="0"/>
              <a:endCxn id="56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FC440C4B-1CC6-447B-8CAF-5F8B32445A1E}"/>
                </a:ext>
              </a:extLst>
            </p:cNvPr>
            <p:cNvCxnSpPr>
              <a:cxnSpLocks/>
              <a:stCxn id="399" idx="0"/>
              <a:endCxn id="56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3F1CFAA-C1D9-4102-B389-BB92B74922EB}"/>
                </a:ext>
              </a:extLst>
            </p:cNvPr>
            <p:cNvCxnSpPr>
              <a:cxnSpLocks/>
              <a:stCxn id="399" idx="1"/>
              <a:endCxn id="28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DA3A853-844C-4B6A-8852-AACE34DF7903}"/>
                </a:ext>
              </a:extLst>
            </p:cNvPr>
            <p:cNvCxnSpPr>
              <a:cxnSpLocks/>
              <a:stCxn id="289" idx="2"/>
              <a:endCxn id="29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0EBE8B9-5D6A-43E1-ACC9-3429EE8377B9}"/>
                </a:ext>
              </a:extLst>
            </p:cNvPr>
            <p:cNvCxnSpPr>
              <a:cxnSpLocks/>
              <a:stCxn id="288" idx="2"/>
              <a:endCxn id="29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63EA650-52B2-4426-BFB9-EF2D43ED7AD4}"/>
                </a:ext>
              </a:extLst>
            </p:cNvPr>
            <p:cNvCxnSpPr>
              <a:cxnSpLocks/>
              <a:stCxn id="287" idx="1"/>
              <a:endCxn id="29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1C77C70-84C3-4540-AF47-9BA1F84DC4B2}"/>
                </a:ext>
              </a:extLst>
            </p:cNvPr>
            <p:cNvCxnSpPr>
              <a:cxnSpLocks/>
              <a:stCxn id="287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57EB79D-7B0F-4333-9370-9CF8BD66F466}"/>
                </a:ext>
              </a:extLst>
            </p:cNvPr>
            <p:cNvCxnSpPr>
              <a:cxnSpLocks/>
              <a:stCxn id="290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850BE68-48FF-4ED1-819A-E233E01E42E7}"/>
                </a:ext>
              </a:extLst>
            </p:cNvPr>
            <p:cNvCxnSpPr>
              <a:cxnSpLocks/>
              <a:stCxn id="286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57EF113-9EA7-4B1A-AB64-C14E8B5B6974}"/>
                </a:ext>
              </a:extLst>
            </p:cNvPr>
            <p:cNvCxnSpPr>
              <a:cxnSpLocks/>
              <a:stCxn id="287" idx="7"/>
              <a:endCxn id="28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4D8A01-DC1B-4960-B2B1-D9A9F035DF12}"/>
                </a:ext>
              </a:extLst>
            </p:cNvPr>
            <p:cNvCxnSpPr>
              <a:cxnSpLocks/>
              <a:stCxn id="285" idx="7"/>
              <a:endCxn id="29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AFE05A2-7330-4871-9968-CF3EC70C1D29}"/>
                </a:ext>
              </a:extLst>
            </p:cNvPr>
            <p:cNvCxnSpPr>
              <a:cxnSpLocks/>
              <a:endCxn id="28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65AF504-87C6-4089-AA4A-B2F711CCF216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0134DBCE-0922-4355-99A8-E70D2FED22A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BD817EB-ADFE-4A82-A86F-D15F3E871C7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11C449C5-D818-4A53-AA0C-B43C1BAE0A5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8B74E8-D2B9-4D5B-96CC-352A5ABCB7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C0C2052D-C865-4513-BAA7-8055113B32E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690B4E7A-99F4-41B3-B1BE-59E8567C6A8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95FDD210-525B-48EC-906B-C3F69F141B2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95CABF3-8B8F-4FBC-BEE8-6A9BA3E885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8E6449F1-A401-4B6A-BDD7-1057646EC4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E0981AC-BBD9-4F6D-A68F-310B93EDE896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9D5473AE-BCA3-4557-BB00-669001FA35CC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6D9874BE-B9F5-4669-BA2C-341A0D97666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A54964D-2909-476C-9849-395D9D049D2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C68D9E4D-FE8B-4D77-A257-33D4FB2D8F0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EC65FB0-9A51-4DB1-91E5-0133A28F2EB9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9766767C-CC74-4D34-AB10-B272637753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63B17F0-6BB9-49B4-9E20-7CE82FDAF84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59509C90-3BA3-4A7C-97A4-779B9AC83AD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5BA045B-97DA-43DF-957C-03C9585D860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494C3BBD-EAFB-4DA4-AA47-88DA19156E65}"/>
                </a:ext>
              </a:extLst>
            </p:cNvPr>
            <p:cNvCxnSpPr>
              <a:cxnSpLocks/>
              <a:stCxn id="298" idx="2"/>
              <a:endCxn id="27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81C90B44-2740-4526-AC75-0A3C2F85492F}"/>
                </a:ext>
              </a:extLst>
            </p:cNvPr>
            <p:cNvCxnSpPr>
              <a:cxnSpLocks/>
              <a:stCxn id="278" idx="4"/>
              <a:endCxn id="27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F3883AF4-A78F-49BD-80DC-D2B1403DEC7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CDAF458-E86B-45D7-A01E-7F12959A13FF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C97B69-CB2D-46B8-B073-D68D0AB91A51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D3D84CF-675F-4342-AFD4-8922CD4870E9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EE705A4C-4701-4F5B-8096-E7991440A7E7}"/>
                </a:ext>
              </a:extLst>
            </p:cNvPr>
            <p:cNvCxnSpPr>
              <a:cxnSpLocks/>
              <a:endCxn id="27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9108169-D678-42F2-AD28-C845B0BB4C5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6A82A5C8-BC99-4CBF-BF94-8EFDDDDC18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E30D4DF-1E68-44E9-ACB1-DE07F1D8DDE7}"/>
                </a:ext>
              </a:extLst>
            </p:cNvPr>
            <p:cNvCxnSpPr>
              <a:cxnSpLocks/>
              <a:stCxn id="306" idx="1"/>
              <a:endCxn id="28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535F8CA1-FB2A-4A91-8473-EE6DA84FD6C3}"/>
                </a:ext>
              </a:extLst>
            </p:cNvPr>
            <p:cNvCxnSpPr>
              <a:cxnSpLocks/>
              <a:endCxn id="383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745B344-A508-4035-87C9-150D0B702432}"/>
                </a:ext>
              </a:extLst>
            </p:cNvPr>
            <p:cNvCxnSpPr>
              <a:cxnSpLocks/>
              <a:endCxn id="39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78B42E0-776D-4A9B-946C-C3CB9193621A}"/>
                </a:ext>
              </a:extLst>
            </p:cNvPr>
            <p:cNvCxnSpPr>
              <a:cxnSpLocks/>
              <a:stCxn id="383" idx="0"/>
              <a:endCxn id="39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85FB381-2982-49DF-ADBF-479D0467A587}"/>
                </a:ext>
              </a:extLst>
            </p:cNvPr>
            <p:cNvCxnSpPr>
              <a:cxnSpLocks/>
              <a:stCxn id="566" idx="2"/>
              <a:endCxn id="385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1D79B91-42FB-4F9E-9F33-7ADBA54BB02C}"/>
                </a:ext>
              </a:extLst>
            </p:cNvPr>
            <p:cNvCxnSpPr>
              <a:cxnSpLocks/>
              <a:stCxn id="383" idx="7"/>
              <a:endCxn id="385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7D8D73CA-9F59-403D-BAD7-08811345A223}"/>
                </a:ext>
              </a:extLst>
            </p:cNvPr>
            <p:cNvCxnSpPr>
              <a:cxnSpLocks/>
              <a:endCxn id="39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0F57B47-5446-41C8-82FE-6E135C7FB1F5}"/>
                </a:ext>
              </a:extLst>
            </p:cNvPr>
            <p:cNvCxnSpPr>
              <a:cxnSpLocks/>
              <a:stCxn id="399" idx="6"/>
              <a:endCxn id="385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65030092-0D50-4E29-BE59-400C4CF4ACA6}"/>
                </a:ext>
              </a:extLst>
            </p:cNvPr>
            <p:cNvCxnSpPr>
              <a:cxnSpLocks/>
              <a:stCxn id="384" idx="0"/>
              <a:endCxn id="385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10BEE63-2D5D-4E1C-A1B1-5C829360927B}"/>
                </a:ext>
              </a:extLst>
            </p:cNvPr>
            <p:cNvCxnSpPr>
              <a:cxnSpLocks/>
              <a:stCxn id="387" idx="1"/>
              <a:endCxn id="385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57DC970-A735-4D0A-A73D-40844A044779}"/>
                </a:ext>
              </a:extLst>
            </p:cNvPr>
            <p:cNvCxnSpPr>
              <a:cxnSpLocks/>
              <a:stCxn id="387" idx="0"/>
              <a:endCxn id="386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F9D8B0CF-68C2-484C-8CA4-46246C56B7FD}"/>
                </a:ext>
              </a:extLst>
            </p:cNvPr>
            <p:cNvCxnSpPr>
              <a:cxnSpLocks/>
              <a:stCxn id="386" idx="2"/>
              <a:endCxn id="385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B3FCFECC-2433-4DD3-B3D4-A5E2DD066385}"/>
                </a:ext>
              </a:extLst>
            </p:cNvPr>
            <p:cNvCxnSpPr>
              <a:cxnSpLocks/>
              <a:stCxn id="386" idx="7"/>
              <a:endCxn id="394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AF48FE0-4BE1-492E-9982-8512802672D9}"/>
                </a:ext>
              </a:extLst>
            </p:cNvPr>
            <p:cNvCxnSpPr>
              <a:cxnSpLocks/>
              <a:stCxn id="386" idx="6"/>
              <a:endCxn id="393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3F447B82-BA89-42CF-BA19-17606A0270F1}"/>
                </a:ext>
              </a:extLst>
            </p:cNvPr>
            <p:cNvCxnSpPr>
              <a:cxnSpLocks/>
              <a:stCxn id="393" idx="7"/>
              <a:endCxn id="394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0BCECB7C-5F9C-48F1-A7E4-83A566681E2E}"/>
                </a:ext>
              </a:extLst>
            </p:cNvPr>
            <p:cNvCxnSpPr>
              <a:cxnSpLocks/>
              <a:stCxn id="567" idx="1"/>
              <a:endCxn id="385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42ABD9D-465B-47AD-BAC5-7B62782D6FA8}"/>
                </a:ext>
              </a:extLst>
            </p:cNvPr>
            <p:cNvCxnSpPr>
              <a:cxnSpLocks/>
              <a:endCxn id="383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A9DFCADB-5B0F-4DE0-B2B3-C06E45F50902}"/>
                </a:ext>
              </a:extLst>
            </p:cNvPr>
            <p:cNvCxnSpPr>
              <a:cxnSpLocks/>
              <a:stCxn id="384" idx="2"/>
              <a:endCxn id="383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C45CE2F-0DDB-4F3A-850B-123BBEB23D5F}"/>
                </a:ext>
              </a:extLst>
            </p:cNvPr>
            <p:cNvCxnSpPr>
              <a:cxnSpLocks/>
              <a:stCxn id="408" idx="0"/>
              <a:endCxn id="383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315FF724-ECDE-47CB-8DBA-FF82141C27EC}"/>
                </a:ext>
              </a:extLst>
            </p:cNvPr>
            <p:cNvCxnSpPr>
              <a:cxnSpLocks/>
              <a:endCxn id="383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72E9F04-3A76-438E-AE5E-517519016F6F}"/>
                </a:ext>
              </a:extLst>
            </p:cNvPr>
            <p:cNvCxnSpPr>
              <a:cxnSpLocks/>
              <a:stCxn id="408" idx="2"/>
              <a:endCxn id="384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B7A1564C-D2BD-4127-9843-1E1CED6072BE}"/>
                </a:ext>
              </a:extLst>
            </p:cNvPr>
            <p:cNvCxnSpPr>
              <a:cxnSpLocks/>
              <a:stCxn id="387" idx="2"/>
              <a:endCxn id="384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31A30EAD-F9F5-4ABB-8B14-81AA8F735631}"/>
                </a:ext>
              </a:extLst>
            </p:cNvPr>
            <p:cNvCxnSpPr>
              <a:cxnSpLocks/>
              <a:stCxn id="387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DBC893D-612C-4580-8A04-A2D98E24B3B5}"/>
                </a:ext>
              </a:extLst>
            </p:cNvPr>
            <p:cNvCxnSpPr>
              <a:cxnSpLocks/>
              <a:stCxn id="388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C35B929F-CB34-4720-95E0-F835520A64E8}"/>
                </a:ext>
              </a:extLst>
            </p:cNvPr>
            <p:cNvCxnSpPr>
              <a:cxnSpLocks/>
              <a:stCxn id="388" idx="2"/>
              <a:endCxn id="387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675BF93E-898B-41C0-8222-E2B9291C683E}"/>
                </a:ext>
              </a:extLst>
            </p:cNvPr>
            <p:cNvCxnSpPr>
              <a:cxnSpLocks/>
              <a:stCxn id="393" idx="4"/>
              <a:endCxn id="388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138A3D32-668D-47ED-B039-F5D323BC907A}"/>
                </a:ext>
              </a:extLst>
            </p:cNvPr>
            <p:cNvCxnSpPr>
              <a:cxnSpLocks/>
              <a:stCxn id="392" idx="3"/>
              <a:endCxn id="388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F6EEC507-0337-4D52-A149-AC3121803A5E}"/>
                </a:ext>
              </a:extLst>
            </p:cNvPr>
            <p:cNvCxnSpPr>
              <a:cxnSpLocks/>
              <a:stCxn id="392" idx="2"/>
              <a:endCxn id="393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3B14444C-F8A2-4D69-85B4-D7945F76E80A}"/>
                </a:ext>
              </a:extLst>
            </p:cNvPr>
            <p:cNvCxnSpPr>
              <a:cxnSpLocks/>
              <a:stCxn id="392" idx="1"/>
              <a:endCxn id="394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A24E1741-DA2C-4FEB-A835-6D811698BA7B}"/>
                </a:ext>
              </a:extLst>
            </p:cNvPr>
            <p:cNvCxnSpPr>
              <a:cxnSpLocks/>
              <a:stCxn id="390" idx="1"/>
              <a:endCxn id="394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FC97A3B-281E-4D29-B3F7-B26D29EBA782}"/>
                </a:ext>
              </a:extLst>
            </p:cNvPr>
            <p:cNvCxnSpPr>
              <a:cxnSpLocks/>
              <a:stCxn id="390" idx="0"/>
              <a:endCxn id="391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54FF3A0-EF86-4EAF-B1A0-6DECE614DAF7}"/>
                </a:ext>
              </a:extLst>
            </p:cNvPr>
            <p:cNvCxnSpPr>
              <a:cxnSpLocks/>
              <a:stCxn id="396" idx="0"/>
              <a:endCxn id="395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F457C126-B9E9-4644-9BDC-0C0D11F28265}"/>
                </a:ext>
              </a:extLst>
            </p:cNvPr>
            <p:cNvCxnSpPr>
              <a:cxnSpLocks/>
              <a:stCxn id="439" idx="7"/>
              <a:endCxn id="395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36567BCB-36FF-4E11-B2D2-C759CF5B3FED}"/>
                </a:ext>
              </a:extLst>
            </p:cNvPr>
            <p:cNvCxnSpPr>
              <a:cxnSpLocks/>
              <a:endCxn id="396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E6914467-DB30-4F6F-8A4C-DA63B0349B86}"/>
                </a:ext>
              </a:extLst>
            </p:cNvPr>
            <p:cNvCxnSpPr>
              <a:cxnSpLocks/>
              <a:stCxn id="438" idx="5"/>
              <a:endCxn id="397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775D3032-228A-4AD2-AE93-FA5C4E8F98A2}"/>
                </a:ext>
              </a:extLst>
            </p:cNvPr>
            <p:cNvCxnSpPr>
              <a:cxnSpLocks/>
              <a:endCxn id="397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05B22E8A-33A9-44A2-9D2F-F8266ECE12B4}"/>
                </a:ext>
              </a:extLst>
            </p:cNvPr>
            <p:cNvCxnSpPr>
              <a:cxnSpLocks/>
              <a:stCxn id="397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E5FD5BE-5282-4D7F-87C2-BBAFCB05E3EE}"/>
                </a:ext>
              </a:extLst>
            </p:cNvPr>
            <p:cNvCxnSpPr>
              <a:cxnSpLocks/>
              <a:stCxn id="397" idx="3"/>
              <a:endCxn id="389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AB677181-A885-443C-8BB9-35444E6EF8EC}"/>
                </a:ext>
              </a:extLst>
            </p:cNvPr>
            <p:cNvCxnSpPr>
              <a:cxnSpLocks/>
              <a:stCxn id="397" idx="1"/>
              <a:endCxn id="390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ACD8AF65-85A7-4CF8-A1B9-CB8FB05A486D}"/>
                </a:ext>
              </a:extLst>
            </p:cNvPr>
            <p:cNvCxnSpPr>
              <a:cxnSpLocks/>
              <a:stCxn id="396" idx="2"/>
              <a:endCxn id="390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1D1B3C32-80BB-4CA6-9944-E0918C3B734A}"/>
                </a:ext>
              </a:extLst>
            </p:cNvPr>
            <p:cNvCxnSpPr>
              <a:cxnSpLocks/>
              <a:stCxn id="395" idx="3"/>
              <a:endCxn id="390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5882E4BB-DB6C-4A76-9695-AD69816AD3A2}"/>
                </a:ext>
              </a:extLst>
            </p:cNvPr>
            <p:cNvCxnSpPr>
              <a:cxnSpLocks/>
              <a:stCxn id="395" idx="2"/>
              <a:endCxn id="391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D4902587-194F-43AA-8125-9F1EB46E9E6B}"/>
                </a:ext>
              </a:extLst>
            </p:cNvPr>
            <p:cNvCxnSpPr>
              <a:cxnSpLocks/>
              <a:stCxn id="391" idx="1"/>
              <a:endCxn id="394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358B3EB9-CAD2-49B2-9095-3C8EEE7926F2}"/>
                </a:ext>
              </a:extLst>
            </p:cNvPr>
            <p:cNvCxnSpPr>
              <a:cxnSpLocks/>
              <a:stCxn id="390" idx="2"/>
              <a:endCxn id="392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627154F2-DCE7-48B9-B153-91972B553DF1}"/>
                </a:ext>
              </a:extLst>
            </p:cNvPr>
            <p:cNvCxnSpPr>
              <a:cxnSpLocks/>
              <a:stCxn id="389" idx="1"/>
              <a:endCxn id="392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1EB2DE54-DB1E-4193-8107-8A74DD9650F6}"/>
                </a:ext>
              </a:extLst>
            </p:cNvPr>
            <p:cNvCxnSpPr>
              <a:cxnSpLocks/>
              <a:stCxn id="389" idx="3"/>
              <a:endCxn id="409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DAC79133-16B5-48F3-B6C2-71C04A00F0F6}"/>
                </a:ext>
              </a:extLst>
            </p:cNvPr>
            <p:cNvCxnSpPr>
              <a:cxnSpLocks/>
              <a:stCxn id="392" idx="4"/>
              <a:endCxn id="409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74B2CDF9-39A8-4BE8-A7B7-C26EC9E91221}"/>
                </a:ext>
              </a:extLst>
            </p:cNvPr>
            <p:cNvCxnSpPr>
              <a:cxnSpLocks/>
              <a:stCxn id="388" idx="5"/>
              <a:endCxn id="409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12990E60-DFB8-4118-AB73-44F155EC2500}"/>
                </a:ext>
              </a:extLst>
            </p:cNvPr>
            <p:cNvCxnSpPr>
              <a:cxnSpLocks/>
              <a:stCxn id="389" idx="7"/>
              <a:endCxn id="390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668EB57-48E0-4065-8D2C-F71BBACFF3E8}"/>
                </a:ext>
              </a:extLst>
            </p:cNvPr>
            <p:cNvCxnSpPr>
              <a:cxnSpLocks/>
              <a:stCxn id="387" idx="7"/>
              <a:endCxn id="393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DF1FBD4-D6D1-42AE-BF95-C4F11DF948AA}"/>
                </a:ext>
              </a:extLst>
            </p:cNvPr>
            <p:cNvCxnSpPr>
              <a:cxnSpLocks/>
              <a:endCxn id="389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B8B912F1-A8BF-476C-9C3D-1B577E2D26C6}"/>
                </a:ext>
              </a:extLst>
            </p:cNvPr>
            <p:cNvCxnSpPr>
              <a:cxnSpLocks/>
              <a:stCxn id="397" idx="7"/>
              <a:endCxn id="396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E96A9BFA-4CD8-4DB0-9228-9696ED94FB7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69F18F-8FD3-4047-8020-609BD69FC76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CF7FB4A6-04F8-4176-AE7D-E580036820C3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9703BC95-7104-4DB4-9AD1-3BF8BB5C7287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CDF01970-5CFC-49F6-8903-B56AC9549A9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226F2E08-6904-4F19-A987-728258C7E22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4DAD8771-49A0-43DA-9264-61AACDA6CF5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D5CB5A83-82EA-4784-BED7-6EAFCB912F6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1398461F-8D64-44A7-B358-4130478298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D6328F77-F24D-4FD2-885F-C82EEBE3BB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>
              <a:extLst>
                <a:ext uri="{FF2B5EF4-FFF2-40B4-BE49-F238E27FC236}">
                  <a16:creationId xmlns:a16="http://schemas.microsoft.com/office/drawing/2014/main" id="{E1BE2185-B08F-4C1D-9574-206393EB0F8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70962A7-6557-4983-8E41-C5DB5235AEB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26A04628-7DF3-4C8C-A143-D0407063E401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3F011AAD-7FE5-4E00-B4FB-06A3FC5F41B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014E5DB5-D091-4270-AF79-6247CD2AB4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3AF0AAEC-CEA1-4FAB-A952-A6A05D2D7A7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A0F0CE9E-D32E-48CA-9E15-B19C238CE89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EA1BF35A-4C40-4AA1-AD07-6A0466D2043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AE910EAE-B3BF-4238-803F-C58499B33B75}"/>
                </a:ext>
              </a:extLst>
            </p:cNvPr>
            <p:cNvCxnSpPr>
              <a:cxnSpLocks/>
              <a:stCxn id="408" idx="1"/>
              <a:endCxn id="387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5A30F1F2-59AF-4ED1-8F6B-9911422A58AE}"/>
                </a:ext>
              </a:extLst>
            </p:cNvPr>
            <p:cNvCxnSpPr>
              <a:cxnSpLocks/>
              <a:stCxn id="436" idx="6"/>
              <a:endCxn id="395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F6DE8F54-1606-4C14-9448-5A298ACA11A6}"/>
                </a:ext>
              </a:extLst>
            </p:cNvPr>
            <p:cNvCxnSpPr>
              <a:cxnSpLocks/>
              <a:stCxn id="433" idx="4"/>
              <a:endCxn id="439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C33D342E-FE59-425E-AF33-D0D9E147BB57}"/>
                </a:ext>
              </a:extLst>
            </p:cNvPr>
            <p:cNvCxnSpPr>
              <a:cxnSpLocks/>
              <a:stCxn id="439" idx="4"/>
              <a:endCxn id="438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C5F695CD-3EA0-437D-8AEA-973FF6FC73F3}"/>
                </a:ext>
              </a:extLst>
            </p:cNvPr>
            <p:cNvCxnSpPr>
              <a:cxnSpLocks/>
              <a:stCxn id="437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B0553EA-5F7F-4866-9F98-B34213D2C595}"/>
                </a:ext>
              </a:extLst>
            </p:cNvPr>
            <p:cNvCxnSpPr>
              <a:cxnSpLocks/>
              <a:stCxn id="437" idx="0"/>
              <a:endCxn id="438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E6702C4B-EF1D-4452-B40F-0C0C9D9553D2}"/>
                </a:ext>
              </a:extLst>
            </p:cNvPr>
            <p:cNvCxnSpPr>
              <a:cxnSpLocks/>
              <a:stCxn id="489" idx="1"/>
              <a:endCxn id="433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EB187D56-C66A-4513-9774-ECC7A8A23E73}"/>
                </a:ext>
              </a:extLst>
            </p:cNvPr>
            <p:cNvCxnSpPr>
              <a:cxnSpLocks/>
              <a:stCxn id="438" idx="2"/>
              <a:endCxn id="48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9ECC849-1F24-4989-B5B1-BCC1C0EDA75F}"/>
                </a:ext>
              </a:extLst>
            </p:cNvPr>
            <p:cNvCxnSpPr>
              <a:cxnSpLocks/>
              <a:stCxn id="437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ADE5DDE3-D8DD-4458-8EF0-F1124B25CBB1}"/>
                </a:ext>
              </a:extLst>
            </p:cNvPr>
            <p:cNvCxnSpPr>
              <a:cxnSpLocks/>
              <a:stCxn id="395" idx="1"/>
              <a:endCxn id="27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BD6AE4D0-672A-4C4D-A1BA-4A3C1A7FB06C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B630176A-858D-4963-A9F3-2C6C252ECEF7}"/>
                </a:ext>
              </a:extLst>
            </p:cNvPr>
            <p:cNvCxnSpPr>
              <a:cxnSpLocks/>
              <a:stCxn id="433" idx="7"/>
              <a:endCxn id="435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7373297-B00D-497A-A229-7398851AB3CC}"/>
                </a:ext>
              </a:extLst>
            </p:cNvPr>
            <p:cNvCxnSpPr>
              <a:cxnSpLocks/>
              <a:stCxn id="433" idx="5"/>
              <a:endCxn id="436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3F5600A-CF44-45B7-BA45-778478D29A85}"/>
                </a:ext>
              </a:extLst>
            </p:cNvPr>
            <p:cNvCxnSpPr>
              <a:cxnSpLocks/>
              <a:stCxn id="434" idx="3"/>
              <a:endCxn id="436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072E4473-78C2-4A9F-BEC7-2DB18701BBAA}"/>
                </a:ext>
              </a:extLst>
            </p:cNvPr>
            <p:cNvCxnSpPr>
              <a:cxnSpLocks/>
              <a:stCxn id="436" idx="4"/>
              <a:endCxn id="439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72FBBEE8-E9D1-4D57-A6E0-23CF5927D2FD}"/>
                </a:ext>
              </a:extLst>
            </p:cNvPr>
            <p:cNvCxnSpPr>
              <a:cxnSpLocks/>
              <a:stCxn id="397" idx="2"/>
              <a:endCxn id="437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B8A0BFD-7E9D-4B25-B417-DCF51DDA52DD}"/>
                </a:ext>
              </a:extLst>
            </p:cNvPr>
            <p:cNvCxnSpPr>
              <a:cxnSpLocks/>
              <a:endCxn id="437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262F8CA6-0ACE-4B94-B93A-1114576EA092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9E5CF673-9B10-43C9-BEB4-11910C422351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C8DC166-FD10-4A7D-9BF8-1FBB0A08040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EA7CAB2F-1BAB-4B74-9E8A-D8633946D3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D8B37EF9-E928-457F-B5E4-A397792692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13499771-83BD-4845-9584-20184AABC5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50FB317B-19D5-496F-8B64-E6599CFC43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C5588227-0936-4794-B64C-7E3B055B0583}"/>
                </a:ext>
              </a:extLst>
            </p:cNvPr>
            <p:cNvCxnSpPr>
              <a:cxnSpLocks/>
              <a:stCxn id="439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9CE0C9D-C1EB-4B8A-8EAA-30AC43E10C84}"/>
                </a:ext>
              </a:extLst>
            </p:cNvPr>
            <p:cNvCxnSpPr>
              <a:cxnSpLocks/>
              <a:stCxn id="435" idx="4"/>
              <a:endCxn id="436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1145B869-42AC-48D1-A2D6-C9E2DF013C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279562-33C3-456A-B014-21A1EE31ED39}"/>
                </a:ext>
              </a:extLst>
            </p:cNvPr>
            <p:cNvCxnSpPr>
              <a:cxnSpLocks/>
              <a:stCxn id="442" idx="3"/>
              <a:endCxn id="391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E72AE42-943D-427D-9FFF-24011AEC2A4D}"/>
                </a:ext>
              </a:extLst>
            </p:cNvPr>
            <p:cNvCxnSpPr>
              <a:cxnSpLocks/>
              <a:stCxn id="442" idx="2"/>
              <a:endCxn id="27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50F5EA94-DDD0-49EF-B0AC-E9FD466BEB2F}"/>
                </a:ext>
              </a:extLst>
            </p:cNvPr>
            <p:cNvCxnSpPr>
              <a:cxnSpLocks/>
              <a:stCxn id="435" idx="7"/>
              <a:endCxn id="27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B03B9460-E61C-4905-A0D2-13D9F3ABC2BC}"/>
                </a:ext>
              </a:extLst>
            </p:cNvPr>
            <p:cNvCxnSpPr>
              <a:cxnSpLocks/>
              <a:endCxn id="435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Chord 488">
              <a:extLst>
                <a:ext uri="{FF2B5EF4-FFF2-40B4-BE49-F238E27FC236}">
                  <a16:creationId xmlns:a16="http://schemas.microsoft.com/office/drawing/2014/main" id="{B48E1F4B-B05D-4EF5-B60A-7DF24FB0AEC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8F6A7398-0615-4C2E-AD11-036208C72539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ED0D4CA7-7C96-4E3A-BF6F-58119CC8E71C}"/>
                </a:ext>
              </a:extLst>
            </p:cNvPr>
            <p:cNvCxnSpPr>
              <a:cxnSpLocks/>
              <a:stCxn id="434" idx="6"/>
              <a:endCxn id="27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28DB31F4-4260-47C7-93D1-CFE9BFF26A34}"/>
                </a:ext>
              </a:extLst>
            </p:cNvPr>
            <p:cNvCxnSpPr>
              <a:cxnSpLocks/>
              <a:stCxn id="434" idx="5"/>
              <a:endCxn id="395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7283B6F5-2650-4588-BA36-9F2679035470}"/>
                </a:ext>
              </a:extLst>
            </p:cNvPr>
            <p:cNvCxnSpPr>
              <a:cxnSpLocks/>
              <a:stCxn id="278" idx="0"/>
              <a:endCxn id="434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A7EA5F8D-FBD6-47A0-BD62-DC3409EFBF77}"/>
                </a:ext>
              </a:extLst>
            </p:cNvPr>
            <p:cNvCxnSpPr>
              <a:cxnSpLocks/>
              <a:stCxn id="439" idx="5"/>
              <a:endCxn id="396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14E3D84B-C8ED-452F-8054-37C087758471}"/>
                </a:ext>
              </a:extLst>
            </p:cNvPr>
            <p:cNvCxnSpPr>
              <a:cxnSpLocks/>
              <a:stCxn id="391" idx="7"/>
              <a:endCxn id="27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>
              <a:extLst>
                <a:ext uri="{FF2B5EF4-FFF2-40B4-BE49-F238E27FC236}">
                  <a16:creationId xmlns:a16="http://schemas.microsoft.com/office/drawing/2014/main" id="{31B9E3BA-1507-4D20-90EE-D67CD68FB68A}"/>
                </a:ext>
              </a:extLst>
            </p:cNvPr>
            <p:cNvCxnSpPr>
              <a:cxnSpLocks/>
              <a:stCxn id="297" idx="7"/>
              <a:endCxn id="442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58E0857B-4F98-4D35-B11A-4F856EE983E3}"/>
                </a:ext>
              </a:extLst>
            </p:cNvPr>
            <p:cNvCxnSpPr>
              <a:cxnSpLocks/>
              <a:stCxn id="394" idx="7"/>
              <a:endCxn id="28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3FB0842-EE1C-49CB-9DAC-ED04C4F6A458}"/>
                </a:ext>
              </a:extLst>
            </p:cNvPr>
            <p:cNvCxnSpPr>
              <a:cxnSpLocks/>
              <a:stCxn id="394" idx="6"/>
              <a:endCxn id="442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4E4F6425-6A0A-4BA1-B83C-B6A34636F088}"/>
                </a:ext>
              </a:extLst>
            </p:cNvPr>
            <p:cNvCxnSpPr>
              <a:cxnSpLocks/>
              <a:stCxn id="284" idx="0"/>
              <a:endCxn id="394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>
              <a:extLst>
                <a:ext uri="{FF2B5EF4-FFF2-40B4-BE49-F238E27FC236}">
                  <a16:creationId xmlns:a16="http://schemas.microsoft.com/office/drawing/2014/main" id="{E11A052F-6788-4719-8704-52ED1B156537}"/>
                </a:ext>
              </a:extLst>
            </p:cNvPr>
            <p:cNvCxnSpPr>
              <a:cxnSpLocks/>
              <a:stCxn id="567" idx="0"/>
              <a:endCxn id="56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Straight Connector 560">
              <a:extLst>
                <a:ext uri="{FF2B5EF4-FFF2-40B4-BE49-F238E27FC236}">
                  <a16:creationId xmlns:a16="http://schemas.microsoft.com/office/drawing/2014/main" id="{A41C2A34-1AC5-49C4-9403-C188E32FF335}"/>
                </a:ext>
              </a:extLst>
            </p:cNvPr>
            <p:cNvCxnSpPr>
              <a:cxnSpLocks/>
              <a:stCxn id="292" idx="0"/>
              <a:endCxn id="56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Straight Connector 561">
              <a:extLst>
                <a:ext uri="{FF2B5EF4-FFF2-40B4-BE49-F238E27FC236}">
                  <a16:creationId xmlns:a16="http://schemas.microsoft.com/office/drawing/2014/main" id="{284A6228-46F1-42EE-B3E5-B19C320CC6B7}"/>
                </a:ext>
              </a:extLst>
            </p:cNvPr>
            <p:cNvCxnSpPr>
              <a:cxnSpLocks/>
              <a:stCxn id="291" idx="0"/>
              <a:endCxn id="56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7CBE7CCA-4E38-44BD-8AAE-A21E0CDCB91C}"/>
                </a:ext>
              </a:extLst>
            </p:cNvPr>
            <p:cNvCxnSpPr>
              <a:cxnSpLocks/>
              <a:stCxn id="394" idx="1"/>
              <a:endCxn id="56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Straight Connector 563">
              <a:extLst>
                <a:ext uri="{FF2B5EF4-FFF2-40B4-BE49-F238E27FC236}">
                  <a16:creationId xmlns:a16="http://schemas.microsoft.com/office/drawing/2014/main" id="{B0C58F6D-843A-40C2-8C7D-8DB3E0065C49}"/>
                </a:ext>
              </a:extLst>
            </p:cNvPr>
            <p:cNvCxnSpPr>
              <a:cxnSpLocks/>
              <a:stCxn id="284" idx="0"/>
              <a:endCxn id="56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Straight Connector 564">
              <a:extLst>
                <a:ext uri="{FF2B5EF4-FFF2-40B4-BE49-F238E27FC236}">
                  <a16:creationId xmlns:a16="http://schemas.microsoft.com/office/drawing/2014/main" id="{09A3FDCF-1492-43EA-BEA4-C46950864ACC}"/>
                </a:ext>
              </a:extLst>
            </p:cNvPr>
            <p:cNvCxnSpPr>
              <a:cxnSpLocks/>
              <a:stCxn id="568" idx="7"/>
              <a:endCxn id="56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7FA7E9B8-0FB9-4838-B373-C6FA3E98D01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D15BE985-1AA5-4A4A-8702-D210C650B9F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D0EBBB2B-36AF-42C3-B3D7-8A5CBE6F6D8A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4" name="Straight Connector 603">
              <a:extLst>
                <a:ext uri="{FF2B5EF4-FFF2-40B4-BE49-F238E27FC236}">
                  <a16:creationId xmlns:a16="http://schemas.microsoft.com/office/drawing/2014/main" id="{3EE13138-BBAE-461C-BF11-67AEDD0EA240}"/>
                </a:ext>
              </a:extLst>
            </p:cNvPr>
            <p:cNvCxnSpPr>
              <a:cxnSpLocks/>
              <a:stCxn id="289" idx="0"/>
              <a:endCxn id="56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>
              <a:extLst>
                <a:ext uri="{FF2B5EF4-FFF2-40B4-BE49-F238E27FC236}">
                  <a16:creationId xmlns:a16="http://schemas.microsoft.com/office/drawing/2014/main" id="{D0C60D8F-5A35-42B6-8004-0359B1FA59C1}"/>
                </a:ext>
              </a:extLst>
            </p:cNvPr>
            <p:cNvCxnSpPr>
              <a:cxnSpLocks/>
              <a:endCxn id="28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2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4EACB64-F6DC-4D86-A45D-D1CA4F9266F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04D3738-1F49-4305-950A-D880AC31CE47}"/>
                </a:ext>
              </a:extLst>
            </p:cNvPr>
            <p:cNvCxnSpPr>
              <a:cxnSpLocks/>
              <a:stCxn id="75" idx="7"/>
              <a:endCxn id="73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DC4ED5-DE79-4FC3-994C-E0B81963F0E9}"/>
                </a:ext>
              </a:extLst>
            </p:cNvPr>
            <p:cNvCxnSpPr>
              <a:cxnSpLocks/>
              <a:stCxn id="73" idx="4"/>
              <a:endCxn id="92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33E94FC-DED1-43CD-A071-8E30A7F69D0A}"/>
                </a:ext>
              </a:extLst>
            </p:cNvPr>
            <p:cNvCxnSpPr>
              <a:cxnSpLocks/>
              <a:stCxn id="78" idx="2"/>
              <a:endCxn id="90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E2A120-BA3C-45EC-B0DA-1D355A4D2FEF}"/>
                </a:ext>
              </a:extLst>
            </p:cNvPr>
            <p:cNvCxnSpPr>
              <a:cxnSpLocks/>
              <a:stCxn id="92" idx="5"/>
              <a:endCxn id="78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4B7CE50-8125-4E04-9178-0906C42E8E2B}"/>
                </a:ext>
              </a:extLst>
            </p:cNvPr>
            <p:cNvCxnSpPr>
              <a:cxnSpLocks/>
              <a:stCxn id="73" idx="5"/>
              <a:endCxn id="91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F1337BB-BDB0-49D5-A49A-8D450CCBB68B}"/>
                </a:ext>
              </a:extLst>
            </p:cNvPr>
            <p:cNvCxnSpPr>
              <a:cxnSpLocks/>
              <a:stCxn id="78" idx="0"/>
              <a:endCxn id="91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1C337AF-FFEE-4696-BF32-1C056F3D3CD7}"/>
                </a:ext>
              </a:extLst>
            </p:cNvPr>
            <p:cNvCxnSpPr>
              <a:cxnSpLocks/>
              <a:stCxn id="92" idx="3"/>
              <a:endCxn id="90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76D6D-A4F2-42F5-8411-E870BB87E365}"/>
                </a:ext>
              </a:extLst>
            </p:cNvPr>
            <p:cNvCxnSpPr>
              <a:cxnSpLocks/>
              <a:stCxn id="198" idx="7"/>
              <a:endCxn id="80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FF4653-F227-4477-8138-0A6799FD94A0}"/>
                </a:ext>
              </a:extLst>
            </p:cNvPr>
            <p:cNvCxnSpPr>
              <a:cxnSpLocks/>
              <a:stCxn id="78" idx="7"/>
              <a:endCxn id="80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3E0AE9-A816-4815-BBB8-282F17C8B22D}"/>
                </a:ext>
              </a:extLst>
            </p:cNvPr>
            <p:cNvCxnSpPr>
              <a:cxnSpLocks/>
              <a:stCxn id="77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CDD51C-919F-45F5-A96A-DAFEF0997DF6}"/>
                </a:ext>
              </a:extLst>
            </p:cNvPr>
            <p:cNvCxnSpPr>
              <a:cxnSpLocks/>
              <a:stCxn id="92" idx="6"/>
              <a:endCxn id="91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0421-6991-44E9-AF0E-843D62015B26}"/>
                </a:ext>
              </a:extLst>
            </p:cNvPr>
            <p:cNvCxnSpPr>
              <a:cxnSpLocks/>
              <a:stCxn id="77" idx="0"/>
              <a:endCxn id="90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863F8D-2EED-41D5-A5EB-3D129FFDC105}"/>
                </a:ext>
              </a:extLst>
            </p:cNvPr>
            <p:cNvCxnSpPr>
              <a:cxnSpLocks/>
              <a:stCxn id="91" idx="6"/>
              <a:endCxn id="80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5A6FE-4B60-4C8A-BA7A-F239A6677C5B}"/>
                </a:ext>
              </a:extLst>
            </p:cNvPr>
            <p:cNvCxnSpPr>
              <a:cxnSpLocks/>
              <a:stCxn id="79" idx="0"/>
              <a:endCxn id="80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FF5816-7300-42BA-B9D4-E2A6EAFD7AA9}"/>
                </a:ext>
              </a:extLst>
            </p:cNvPr>
            <p:cNvCxnSpPr>
              <a:cxnSpLocks/>
              <a:stCxn id="82" idx="1"/>
              <a:endCxn id="80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E10980-498E-4605-B4E6-774FAAB7145C}"/>
                </a:ext>
              </a:extLst>
            </p:cNvPr>
            <p:cNvCxnSpPr>
              <a:cxnSpLocks/>
              <a:stCxn id="82" idx="0"/>
              <a:endCxn id="81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97650E-BEED-4006-A581-4CDF45A0BA8B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8CF99B7-5530-49BF-8B28-3C8367DC9770}"/>
                </a:ext>
              </a:extLst>
            </p:cNvPr>
            <p:cNvCxnSpPr>
              <a:cxnSpLocks/>
              <a:stCxn id="81" idx="7"/>
              <a:endCxn id="221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86948F-C0D6-48A4-87E8-19C3DEC43EE1}"/>
                </a:ext>
              </a:extLst>
            </p:cNvPr>
            <p:cNvCxnSpPr>
              <a:cxnSpLocks/>
              <a:stCxn id="81" idx="6"/>
              <a:endCxn id="88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EA126F-7910-4476-A59A-64E8A2E38E7E}"/>
                </a:ext>
              </a:extLst>
            </p:cNvPr>
            <p:cNvCxnSpPr>
              <a:cxnSpLocks/>
              <a:stCxn id="88" idx="7"/>
              <a:endCxn id="89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3C5884-C34F-47F0-BE60-6C9106AF552F}"/>
                </a:ext>
              </a:extLst>
            </p:cNvPr>
            <p:cNvCxnSpPr>
              <a:cxnSpLocks/>
              <a:stCxn id="74" idx="0"/>
              <a:endCxn id="73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7866AE0-4F25-4009-9DFE-CF239EA9260D}"/>
                </a:ext>
              </a:extLst>
            </p:cNvPr>
            <p:cNvCxnSpPr>
              <a:cxnSpLocks/>
              <a:stCxn id="90" idx="2"/>
              <a:endCxn id="74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9803D01-C5FD-4EBB-AE00-2614A8CA545E}"/>
                </a:ext>
              </a:extLst>
            </p:cNvPr>
            <p:cNvCxnSpPr>
              <a:cxnSpLocks/>
              <a:stCxn id="77" idx="1"/>
              <a:endCxn id="74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C08BE8-D5F0-498B-BB4E-FBED49AB494E}"/>
                </a:ext>
              </a:extLst>
            </p:cNvPr>
            <p:cNvCxnSpPr>
              <a:cxnSpLocks/>
              <a:stCxn id="76" idx="7"/>
              <a:endCxn id="74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6B1D56B-291E-4216-9EA0-80E7EDE9D183}"/>
                </a:ext>
              </a:extLst>
            </p:cNvPr>
            <p:cNvCxnSpPr>
              <a:cxnSpLocks/>
              <a:stCxn id="75" idx="6"/>
              <a:endCxn id="74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1C7AA9-1829-48BD-8151-236DFAE427E2}"/>
                </a:ext>
              </a:extLst>
            </p:cNvPr>
            <p:cNvCxnSpPr>
              <a:cxnSpLocks/>
              <a:stCxn id="95" idx="7"/>
              <a:endCxn id="75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ACE93C-CD87-4F33-9527-435007FE31B5}"/>
                </a:ext>
              </a:extLst>
            </p:cNvPr>
            <p:cNvCxnSpPr>
              <a:cxnSpLocks/>
              <a:stCxn id="95" idx="6"/>
              <a:endCxn id="76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33C47F-7213-48ED-A34A-B4E8ED4E8D65}"/>
                </a:ext>
              </a:extLst>
            </p:cNvPr>
            <p:cNvCxnSpPr>
              <a:cxnSpLocks/>
              <a:stCxn id="95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E51260-8D0F-4256-8861-98A13917DD40}"/>
                </a:ext>
              </a:extLst>
            </p:cNvPr>
            <p:cNvCxnSpPr>
              <a:cxnSpLocks/>
              <a:stCxn id="76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8E40CD-E48A-489D-84EB-520DD12AC01D}"/>
                </a:ext>
              </a:extLst>
            </p:cNvPr>
            <p:cNvCxnSpPr>
              <a:cxnSpLocks/>
              <a:stCxn id="76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7C1B98-1A90-438F-B4CA-0BFBB8A7470A}"/>
                </a:ext>
              </a:extLst>
            </p:cNvPr>
            <p:cNvCxnSpPr>
              <a:cxnSpLocks/>
              <a:stCxn id="77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BA9C7E-F0CE-401F-8107-0B94794A8382}"/>
                </a:ext>
              </a:extLst>
            </p:cNvPr>
            <p:cNvCxnSpPr>
              <a:cxnSpLocks/>
              <a:stCxn id="76" idx="6"/>
              <a:endCxn id="77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E76DFDC-F08A-405A-83EC-F4AEEFC48A1C}"/>
                </a:ext>
              </a:extLst>
            </p:cNvPr>
            <p:cNvCxnSpPr>
              <a:cxnSpLocks/>
              <a:stCxn id="77" idx="6"/>
              <a:endCxn id="78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199D4C6-A216-4382-8B36-86D88E58A1B3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6429844-69E7-44D1-A1A2-9EE22988C5BF}"/>
                </a:ext>
              </a:extLst>
            </p:cNvPr>
            <p:cNvCxnSpPr>
              <a:cxnSpLocks/>
              <a:stCxn id="100" idx="0"/>
              <a:endCxn id="78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3D7BAA-845E-4D3E-A3E5-D796E8024EDA}"/>
                </a:ext>
              </a:extLst>
            </p:cNvPr>
            <p:cNvCxnSpPr>
              <a:cxnSpLocks/>
              <a:endCxn id="78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1BE08B2-DF35-4D2F-84DB-5D09F65B7FDB}"/>
                </a:ext>
              </a:extLst>
            </p:cNvPr>
            <p:cNvCxnSpPr>
              <a:cxnSpLocks/>
              <a:stCxn id="100" idx="2"/>
              <a:endCxn id="79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3B9BF4-39A6-4069-9A16-273212237888}"/>
                </a:ext>
              </a:extLst>
            </p:cNvPr>
            <p:cNvCxnSpPr>
              <a:cxnSpLocks/>
              <a:stCxn id="82" idx="2"/>
              <a:endCxn id="79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F40B2A9-B623-416B-A189-26C101D57F74}"/>
                </a:ext>
              </a:extLst>
            </p:cNvPr>
            <p:cNvCxnSpPr>
              <a:cxnSpLocks/>
              <a:stCxn id="82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815F44-0A1E-409B-A750-283786AB936C}"/>
                </a:ext>
              </a:extLst>
            </p:cNvPr>
            <p:cNvCxnSpPr>
              <a:cxnSpLocks/>
              <a:stCxn id="83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14A2FD-5FB1-4D90-B8DB-66B6ED04A33C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EEB89A-40CB-46F8-AE2E-A7C682EBF614}"/>
                </a:ext>
              </a:extLst>
            </p:cNvPr>
            <p:cNvCxnSpPr>
              <a:cxnSpLocks/>
              <a:stCxn id="88" idx="4"/>
              <a:endCxn id="83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82DFDF-85DE-45E8-AC6A-691595799133}"/>
                </a:ext>
              </a:extLst>
            </p:cNvPr>
            <p:cNvCxnSpPr>
              <a:cxnSpLocks/>
              <a:stCxn id="87" idx="3"/>
              <a:endCxn id="83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D161B6C-1EF1-41BF-B970-66B43097166D}"/>
                </a:ext>
              </a:extLst>
            </p:cNvPr>
            <p:cNvCxnSpPr>
              <a:cxnSpLocks/>
              <a:stCxn id="87" idx="2"/>
              <a:endCxn id="88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497732-9A0D-4BA9-A3EB-326C68F6E994}"/>
                </a:ext>
              </a:extLst>
            </p:cNvPr>
            <p:cNvCxnSpPr>
              <a:cxnSpLocks/>
              <a:stCxn id="87" idx="1"/>
              <a:endCxn id="89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2D1DA8-0273-4EF1-924A-8B46FB2CF8F1}"/>
                </a:ext>
              </a:extLst>
            </p:cNvPr>
            <p:cNvCxnSpPr>
              <a:cxnSpLocks/>
              <a:stCxn id="85" idx="1"/>
              <a:endCxn id="89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2FCB82D-8708-425D-A3B6-B172D17A6FA6}"/>
                </a:ext>
              </a:extLst>
            </p:cNvPr>
            <p:cNvCxnSpPr>
              <a:cxnSpLocks/>
              <a:stCxn id="85" idx="0"/>
              <a:endCxn id="86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265677F-95F5-4423-B754-87E500393D70}"/>
                </a:ext>
              </a:extLst>
            </p:cNvPr>
            <p:cNvCxnSpPr>
              <a:cxnSpLocks/>
              <a:stCxn id="157" idx="7"/>
              <a:endCxn id="222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E6AC30-8E35-4B56-96E5-C7DAB8D82E35}"/>
                </a:ext>
              </a:extLst>
            </p:cNvPr>
            <p:cNvCxnSpPr>
              <a:cxnSpLocks/>
              <a:endCxn id="84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33DFC5-31F5-49B0-B3CC-B98028E3A0BE}"/>
                </a:ext>
              </a:extLst>
            </p:cNvPr>
            <p:cNvCxnSpPr>
              <a:cxnSpLocks/>
              <a:stCxn id="157" idx="0"/>
              <a:endCxn id="221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7FB2F6C-6810-4E2D-8D37-0788A2551D60}"/>
                </a:ext>
              </a:extLst>
            </p:cNvPr>
            <p:cNvCxnSpPr>
              <a:cxnSpLocks/>
              <a:stCxn id="169" idx="0"/>
              <a:endCxn id="220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15964A5-B700-4CBD-BD81-1A84A3507082}"/>
                </a:ext>
              </a:extLst>
            </p:cNvPr>
            <p:cNvCxnSpPr>
              <a:cxnSpLocks/>
              <a:stCxn id="169" idx="1"/>
              <a:endCxn id="86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7779A71-438D-434D-BBFB-DFE1487EA9C4}"/>
                </a:ext>
              </a:extLst>
            </p:cNvPr>
            <p:cNvCxnSpPr>
              <a:cxnSpLocks/>
              <a:stCxn id="86" idx="2"/>
              <a:endCxn id="89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52A269-A497-4640-B811-1C974A65273E}"/>
                </a:ext>
              </a:extLst>
            </p:cNvPr>
            <p:cNvCxnSpPr>
              <a:cxnSpLocks/>
              <a:stCxn id="85" idx="2"/>
              <a:endCxn id="87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0BCE6A-4C4D-4857-BC2D-4EB3AAA62B9D}"/>
                </a:ext>
              </a:extLst>
            </p:cNvPr>
            <p:cNvCxnSpPr>
              <a:cxnSpLocks/>
              <a:stCxn id="84" idx="1"/>
              <a:endCxn id="87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2505390-3D04-4448-99D7-3866405042D6}"/>
                </a:ext>
              </a:extLst>
            </p:cNvPr>
            <p:cNvCxnSpPr>
              <a:cxnSpLocks/>
              <a:stCxn id="84" idx="3"/>
              <a:endCxn id="101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3E50851-308A-4438-9438-BE8B348193CB}"/>
                </a:ext>
              </a:extLst>
            </p:cNvPr>
            <p:cNvCxnSpPr>
              <a:cxnSpLocks/>
              <a:stCxn id="87" idx="4"/>
              <a:endCxn id="101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D45F8E3-7FF2-40A7-BCBA-2E6CBD41899D}"/>
                </a:ext>
              </a:extLst>
            </p:cNvPr>
            <p:cNvCxnSpPr>
              <a:cxnSpLocks/>
              <a:stCxn id="83" idx="5"/>
              <a:endCxn id="101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DAFB949-400D-4400-BC4F-DBA9CC0EEBA9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7745037-3FFD-4EDA-BFA8-92A5E4A92941}"/>
                </a:ext>
              </a:extLst>
            </p:cNvPr>
            <p:cNvCxnSpPr>
              <a:cxnSpLocks/>
              <a:stCxn id="82" idx="7"/>
              <a:endCxn id="88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B6DD90E-CECB-48D8-9C09-9A946B6C6ABF}"/>
                </a:ext>
              </a:extLst>
            </p:cNvPr>
            <p:cNvCxnSpPr>
              <a:cxnSpLocks/>
              <a:endCxn id="84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4A5ADD4-5F24-4DF6-8F20-B77540290AE4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ED6EA5-F750-45AB-A683-778F327C6C01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62BE18B-7A1D-43B9-A55E-CEF87716020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4B39F48-4937-404F-B1AF-15E276E09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B3C8D0B-E13F-4E5D-9DE6-56345266408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D7AE294-E310-432A-9324-B78E386BE323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FC52C89-38CC-4AF2-85E3-87B5A598EE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572FB6-CFE7-481A-A0FB-7711EE52506E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2FE668C-5105-4522-B4CA-3A273ED79A5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6DDAB7-7227-4C76-8601-6479FB9C01D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DE7F169-AFB7-46B2-AC38-6BCE422841B3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791E83B-92C0-4F95-9DE5-7810C021D4E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E9FE69-7E91-46D7-9E5A-A6FF7F2311AE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1C02B49-B24F-4193-A298-90486D71C674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0899118-ADC6-4F28-BAB6-94D50541B836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A6CFB6D-D94D-4FCA-A585-5D1AFFCE66D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A3A147E-1347-4308-841C-55930A1A1A9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D8C943E-FB26-4B12-92EB-C3FEFDE517D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69EE418-A72F-45FA-A0AD-18C9D62FB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F606-C256-4282-B1FF-9DFA5E9E389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9552980-CB9E-4836-A77E-C496A528E3B6}"/>
                </a:ext>
              </a:extLst>
            </p:cNvPr>
            <p:cNvCxnSpPr>
              <a:cxnSpLocks/>
              <a:stCxn id="92" idx="2"/>
              <a:endCxn id="74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FC7C092-56B4-462E-92A7-532653311A81}"/>
                </a:ext>
              </a:extLst>
            </p:cNvPr>
            <p:cNvCxnSpPr>
              <a:cxnSpLocks/>
              <a:stCxn id="75" idx="4"/>
              <a:endCxn id="76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8A1A109-8F7A-4183-9A11-E765D0C662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318034E-465E-4490-8BC8-E85511B61F69}"/>
                </a:ext>
              </a:extLst>
            </p:cNvPr>
            <p:cNvCxnSpPr>
              <a:cxnSpLocks/>
              <a:stCxn id="95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6CA6388-CAD7-4D26-9CA6-EC17F12A22E4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69A3EFA-3737-41BE-856D-8D8FEECD04C1}"/>
                </a:ext>
              </a:extLst>
            </p:cNvPr>
            <p:cNvCxnSpPr>
              <a:cxnSpLocks/>
              <a:stCxn id="95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F98FC32-5DE6-4930-B9A8-C585278A7DCA}"/>
                </a:ext>
              </a:extLst>
            </p:cNvPr>
            <p:cNvCxnSpPr>
              <a:cxnSpLocks/>
              <a:endCxn id="75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hord 99">
              <a:extLst>
                <a:ext uri="{FF2B5EF4-FFF2-40B4-BE49-F238E27FC236}">
                  <a16:creationId xmlns:a16="http://schemas.microsoft.com/office/drawing/2014/main" id="{AB73C22A-AF7E-4860-B904-D413854E9B6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71E863EE-0198-402C-9FD9-008A4FAE210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04D352-670F-4A02-8C2C-3C136E212052}"/>
                </a:ext>
              </a:extLst>
            </p:cNvPr>
            <p:cNvCxnSpPr>
              <a:cxnSpLocks/>
              <a:stCxn id="100" idx="1"/>
              <a:endCxn id="82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24EDF9B-C681-40F1-9C78-D1BAF2DCFB88}"/>
                </a:ext>
              </a:extLst>
            </p:cNvPr>
            <p:cNvCxnSpPr>
              <a:cxnSpLocks/>
              <a:endCxn id="154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9BE984E-D6C4-45ED-AC5F-6CA44CC2A830}"/>
                </a:ext>
              </a:extLst>
            </p:cNvPr>
            <p:cNvCxnSpPr>
              <a:cxnSpLocks/>
              <a:endCxn id="16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647C6A-E77D-4241-B0AD-B503284DEABA}"/>
                </a:ext>
              </a:extLst>
            </p:cNvPr>
            <p:cNvCxnSpPr>
              <a:cxnSpLocks/>
              <a:stCxn id="154" idx="0"/>
              <a:endCxn id="16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CADA421-7C1A-419E-913C-4BE0416E341F}"/>
                </a:ext>
              </a:extLst>
            </p:cNvPr>
            <p:cNvCxnSpPr>
              <a:cxnSpLocks/>
              <a:stCxn id="220" idx="2"/>
              <a:endCxn id="156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B8D10F-73A7-4AE4-B54F-D284AD1EAAD3}"/>
                </a:ext>
              </a:extLst>
            </p:cNvPr>
            <p:cNvCxnSpPr>
              <a:cxnSpLocks/>
              <a:stCxn id="154" idx="7"/>
              <a:endCxn id="156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75EAE93-3B0B-4788-8654-1B5BA9CDF860}"/>
                </a:ext>
              </a:extLst>
            </p:cNvPr>
            <p:cNvCxnSpPr>
              <a:cxnSpLocks/>
              <a:endCxn id="16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7C7293-C76C-4888-8C53-86472AC49E86}"/>
                </a:ext>
              </a:extLst>
            </p:cNvPr>
            <p:cNvCxnSpPr>
              <a:cxnSpLocks/>
              <a:stCxn id="169" idx="6"/>
              <a:endCxn id="156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B8BAC77-F0C7-45E5-8719-5F200BB12A30}"/>
                </a:ext>
              </a:extLst>
            </p:cNvPr>
            <p:cNvCxnSpPr>
              <a:cxnSpLocks/>
              <a:stCxn id="155" idx="0"/>
              <a:endCxn id="156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F204A78-9D00-4AF2-98E3-24D22D372E14}"/>
                </a:ext>
              </a:extLst>
            </p:cNvPr>
            <p:cNvCxnSpPr>
              <a:cxnSpLocks/>
              <a:stCxn id="158" idx="1"/>
              <a:endCxn id="156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5527AC-69A4-45CF-AB80-0DDD605EDC7B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888FBCE-458F-4AD1-A8E3-D1BF6C9466FD}"/>
                </a:ext>
              </a:extLst>
            </p:cNvPr>
            <p:cNvCxnSpPr>
              <a:cxnSpLocks/>
              <a:stCxn id="157" idx="2"/>
              <a:endCxn id="156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100506-150B-42C8-846D-74890F3BE12D}"/>
                </a:ext>
              </a:extLst>
            </p:cNvPr>
            <p:cNvCxnSpPr>
              <a:cxnSpLocks/>
              <a:stCxn id="157" idx="7"/>
              <a:endCxn id="165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FE94C9-B342-4E35-8C82-59B6A49359A1}"/>
                </a:ext>
              </a:extLst>
            </p:cNvPr>
            <p:cNvCxnSpPr>
              <a:cxnSpLocks/>
              <a:stCxn id="157" idx="6"/>
              <a:endCxn id="164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F7E70F4-4BB8-4728-8872-F4DABBB689AE}"/>
                </a:ext>
              </a:extLst>
            </p:cNvPr>
            <p:cNvCxnSpPr>
              <a:cxnSpLocks/>
              <a:stCxn id="164" idx="7"/>
              <a:endCxn id="165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A7AA665-C21F-4FD1-A398-4EF4E5B50117}"/>
                </a:ext>
              </a:extLst>
            </p:cNvPr>
            <p:cNvCxnSpPr>
              <a:cxnSpLocks/>
              <a:stCxn id="221" idx="1"/>
              <a:endCxn id="156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7DDC46-BF94-42E7-A246-DB83DF519F1D}"/>
                </a:ext>
              </a:extLst>
            </p:cNvPr>
            <p:cNvCxnSpPr>
              <a:cxnSpLocks/>
              <a:endCxn id="154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E71FF4C-2CB4-4C13-B427-8D98888F44DF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46693C-01D6-4125-AADD-A3654B651D79}"/>
                </a:ext>
              </a:extLst>
            </p:cNvPr>
            <p:cNvCxnSpPr>
              <a:cxnSpLocks/>
              <a:stCxn id="170" idx="0"/>
              <a:endCxn id="154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57773A4-B8C0-4FCD-8A31-7C9F705536D5}"/>
                </a:ext>
              </a:extLst>
            </p:cNvPr>
            <p:cNvCxnSpPr>
              <a:cxnSpLocks/>
              <a:endCxn id="154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095D1C8E-6D17-4FDC-93A5-99B669505F71}"/>
                </a:ext>
              </a:extLst>
            </p:cNvPr>
            <p:cNvCxnSpPr>
              <a:cxnSpLocks/>
              <a:stCxn id="170" idx="2"/>
              <a:endCxn id="155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ABA7AF0-3A56-465C-AF61-5DBD052798E2}"/>
                </a:ext>
              </a:extLst>
            </p:cNvPr>
            <p:cNvCxnSpPr>
              <a:cxnSpLocks/>
              <a:stCxn id="158" idx="2"/>
              <a:endCxn id="155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243F2BF-F9D8-429F-90DA-E78E73126C8C}"/>
                </a:ext>
              </a:extLst>
            </p:cNvPr>
            <p:cNvCxnSpPr>
              <a:cxnSpLocks/>
              <a:stCxn id="158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E358FDE-9A2D-4A01-8D71-D8250A7A9AA8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9AA7C-F4C4-49C0-A0DE-38CB1DE797E4}"/>
                </a:ext>
              </a:extLst>
            </p:cNvPr>
            <p:cNvCxnSpPr>
              <a:cxnSpLocks/>
              <a:stCxn id="159" idx="2"/>
              <a:endCxn id="158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46F7A79-C3AE-4188-87B2-70776948AE86}"/>
                </a:ext>
              </a:extLst>
            </p:cNvPr>
            <p:cNvCxnSpPr>
              <a:cxnSpLocks/>
              <a:stCxn id="164" idx="4"/>
              <a:endCxn id="159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F5BE79C-1A3D-40E7-AC0C-88FB84894E8E}"/>
                </a:ext>
              </a:extLst>
            </p:cNvPr>
            <p:cNvCxnSpPr>
              <a:cxnSpLocks/>
              <a:stCxn id="163" idx="3"/>
              <a:endCxn id="159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526B6F-8F0E-4D78-8F2C-415FFB0EA863}"/>
                </a:ext>
              </a:extLst>
            </p:cNvPr>
            <p:cNvCxnSpPr>
              <a:cxnSpLocks/>
              <a:stCxn id="163" idx="2"/>
              <a:endCxn id="164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AAD7D67-2449-41DC-BB01-634C2CC5CA90}"/>
                </a:ext>
              </a:extLst>
            </p:cNvPr>
            <p:cNvCxnSpPr>
              <a:cxnSpLocks/>
              <a:stCxn id="163" idx="1"/>
              <a:endCxn id="165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032821B-899B-4229-A325-0F9C670718AF}"/>
                </a:ext>
              </a:extLst>
            </p:cNvPr>
            <p:cNvCxnSpPr>
              <a:cxnSpLocks/>
              <a:stCxn id="161" idx="1"/>
              <a:endCxn id="165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49F685F-5183-42C2-8EA4-96351F05D072}"/>
                </a:ext>
              </a:extLst>
            </p:cNvPr>
            <p:cNvCxnSpPr>
              <a:cxnSpLocks/>
              <a:stCxn id="161" idx="0"/>
              <a:endCxn id="162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E1C7645-D925-4E2D-A0E8-B51DCCCB57FB}"/>
                </a:ext>
              </a:extLst>
            </p:cNvPr>
            <p:cNvCxnSpPr>
              <a:cxnSpLocks/>
              <a:stCxn id="167" idx="0"/>
              <a:endCxn id="166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41F2AF3-2308-4D76-A583-35BAB53F06DD}"/>
                </a:ext>
              </a:extLst>
            </p:cNvPr>
            <p:cNvCxnSpPr>
              <a:cxnSpLocks/>
              <a:stCxn id="195" idx="7"/>
              <a:endCxn id="166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E2F9636-1C93-4909-9C63-4B3772223745}"/>
                </a:ext>
              </a:extLst>
            </p:cNvPr>
            <p:cNvCxnSpPr>
              <a:cxnSpLocks/>
              <a:endCxn id="167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9E88C23-1927-40A6-AC21-6E251665BADC}"/>
                </a:ext>
              </a:extLst>
            </p:cNvPr>
            <p:cNvCxnSpPr>
              <a:cxnSpLocks/>
              <a:stCxn id="194" idx="5"/>
              <a:endCxn id="168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9A3E0C8-AF9F-4280-BD78-C8529493D753}"/>
                </a:ext>
              </a:extLst>
            </p:cNvPr>
            <p:cNvCxnSpPr>
              <a:cxnSpLocks/>
              <a:endCxn id="168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3DC71A2-83D9-4223-8E75-1B362E7F98FC}"/>
                </a:ext>
              </a:extLst>
            </p:cNvPr>
            <p:cNvCxnSpPr>
              <a:cxnSpLocks/>
              <a:stCxn id="168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9C4DFB-6823-4520-9AA7-8B3EE02E5101}"/>
                </a:ext>
              </a:extLst>
            </p:cNvPr>
            <p:cNvCxnSpPr>
              <a:cxnSpLocks/>
              <a:stCxn id="168" idx="3"/>
              <a:endCxn id="160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C76C91C-B9F9-4973-9939-D2E92F564ACD}"/>
                </a:ext>
              </a:extLst>
            </p:cNvPr>
            <p:cNvCxnSpPr>
              <a:cxnSpLocks/>
              <a:stCxn id="168" idx="1"/>
              <a:endCxn id="161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2330AB3-C1F9-4747-AACE-9F1B0A96C351}"/>
                </a:ext>
              </a:extLst>
            </p:cNvPr>
            <p:cNvCxnSpPr>
              <a:cxnSpLocks/>
              <a:stCxn id="167" idx="2"/>
              <a:endCxn id="161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8D0DBDE-0F65-4233-8D7B-77331BEE99CB}"/>
                </a:ext>
              </a:extLst>
            </p:cNvPr>
            <p:cNvCxnSpPr>
              <a:cxnSpLocks/>
              <a:stCxn id="166" idx="3"/>
              <a:endCxn id="161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14E3E66-8B0A-47BD-B9C9-417CC3ADAE56}"/>
                </a:ext>
              </a:extLst>
            </p:cNvPr>
            <p:cNvCxnSpPr>
              <a:cxnSpLocks/>
              <a:stCxn id="166" idx="2"/>
              <a:endCxn id="162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28AEFE4-2910-4CED-B4D7-F7A3F8EE7CF2}"/>
                </a:ext>
              </a:extLst>
            </p:cNvPr>
            <p:cNvCxnSpPr>
              <a:cxnSpLocks/>
              <a:stCxn id="162" idx="1"/>
              <a:endCxn id="165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FFE449F-670F-4167-8B43-D89814166B08}"/>
                </a:ext>
              </a:extLst>
            </p:cNvPr>
            <p:cNvCxnSpPr>
              <a:cxnSpLocks/>
              <a:stCxn id="161" idx="2"/>
              <a:endCxn id="163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2405D2D-030C-4DAC-B794-9BBC41F3D834}"/>
                </a:ext>
              </a:extLst>
            </p:cNvPr>
            <p:cNvCxnSpPr>
              <a:cxnSpLocks/>
              <a:stCxn id="160" idx="1"/>
              <a:endCxn id="163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3CE6960-5601-45C7-85A6-3973AC818CF9}"/>
                </a:ext>
              </a:extLst>
            </p:cNvPr>
            <p:cNvCxnSpPr>
              <a:cxnSpLocks/>
              <a:stCxn id="160" idx="3"/>
              <a:endCxn id="171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CA3FB0B-6EBB-4408-8D7D-F9FF967223BE}"/>
                </a:ext>
              </a:extLst>
            </p:cNvPr>
            <p:cNvCxnSpPr>
              <a:cxnSpLocks/>
              <a:stCxn id="163" idx="4"/>
              <a:endCxn id="171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B9DE8BE-2D92-4B85-8993-ECB0EB91A228}"/>
                </a:ext>
              </a:extLst>
            </p:cNvPr>
            <p:cNvCxnSpPr>
              <a:cxnSpLocks/>
              <a:stCxn id="159" idx="5"/>
              <a:endCxn id="171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9AAB1D6-7D0A-417C-956F-5BFD23639146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DF28450-0730-4B0A-A26E-D534794B6DF3}"/>
                </a:ext>
              </a:extLst>
            </p:cNvPr>
            <p:cNvCxnSpPr>
              <a:cxnSpLocks/>
              <a:stCxn id="158" idx="7"/>
              <a:endCxn id="164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93A9E32-A037-43D6-933F-DA7EB114DB4F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A8B7A73-2086-4F11-BB21-B6E864E6E314}"/>
                </a:ext>
              </a:extLst>
            </p:cNvPr>
            <p:cNvCxnSpPr>
              <a:cxnSpLocks/>
              <a:stCxn id="168" idx="7"/>
              <a:endCxn id="167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4C3A11FE-4072-4D3C-804B-3570821845CC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A0B08EF-4BD4-4814-9B79-4368935600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4DAF39F-5C61-464C-A4F5-945DA27A466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F4D400D4-41D4-40DE-B539-FB7C0982F34B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0FE1601-E3FE-4D7A-95C5-FFD6D4A8685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741604C-E3F9-486D-AE29-EF492B1A1788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4CDE30-744D-4947-B3B8-ED30CF1A30D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E2F620CB-392E-4FAA-8A67-F25E9780734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FEA6F20-99AC-4D40-B708-B3B81B5A89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5786AEA3-C7A5-45D6-8A01-2216291697C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4F034F3-426A-4CAE-A8C9-DF6A8FEB5E28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4A1F5A1E-E949-4AEA-8329-998CA96706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DD81B4-1428-4B6A-B851-6E57E57F55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67825584-D7DD-4597-833B-E111FC55042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835169F-3DE9-4A49-8101-B770748182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1472A75F-C429-4A29-B476-D96FD059C6D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Chord 169">
              <a:extLst>
                <a:ext uri="{FF2B5EF4-FFF2-40B4-BE49-F238E27FC236}">
                  <a16:creationId xmlns:a16="http://schemas.microsoft.com/office/drawing/2014/main" id="{A40C06CB-7D79-4E4D-9B7A-708B546A21E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Chord 170">
              <a:extLst>
                <a:ext uri="{FF2B5EF4-FFF2-40B4-BE49-F238E27FC236}">
                  <a16:creationId xmlns:a16="http://schemas.microsoft.com/office/drawing/2014/main" id="{6565F8F6-0886-4942-949E-121D3E2AAC1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22F8A0-DE2D-40E4-89A9-0EADC0CEFDEF}"/>
                </a:ext>
              </a:extLst>
            </p:cNvPr>
            <p:cNvCxnSpPr>
              <a:cxnSpLocks/>
              <a:stCxn id="170" idx="1"/>
              <a:endCxn id="158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33D06C1-8096-4EE5-B774-48CBB9BAD524}"/>
                </a:ext>
              </a:extLst>
            </p:cNvPr>
            <p:cNvCxnSpPr>
              <a:cxnSpLocks/>
              <a:stCxn id="192" idx="6"/>
              <a:endCxn id="166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42A6873-FC7D-4856-B818-956D6FE52E80}"/>
                </a:ext>
              </a:extLst>
            </p:cNvPr>
            <p:cNvCxnSpPr>
              <a:cxnSpLocks/>
              <a:stCxn id="189" idx="4"/>
              <a:endCxn id="195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9AAB9BE-C41A-4FDC-8BD7-B26A3E30F544}"/>
                </a:ext>
              </a:extLst>
            </p:cNvPr>
            <p:cNvCxnSpPr>
              <a:cxnSpLocks/>
              <a:stCxn id="195" idx="4"/>
              <a:endCxn id="194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4CF80DA-A156-44B0-8F96-1CD0D63063E8}"/>
                </a:ext>
              </a:extLst>
            </p:cNvPr>
            <p:cNvCxnSpPr>
              <a:cxnSpLocks/>
              <a:stCxn id="193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127FBA-D38D-4771-853E-6F49A85FE626}"/>
                </a:ext>
              </a:extLst>
            </p:cNvPr>
            <p:cNvCxnSpPr>
              <a:cxnSpLocks/>
              <a:stCxn id="193" idx="0"/>
              <a:endCxn id="194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68A6F5E-E31E-412A-A00D-F4F766ABA0D2}"/>
                </a:ext>
              </a:extLst>
            </p:cNvPr>
            <p:cNvCxnSpPr>
              <a:cxnSpLocks/>
              <a:stCxn id="203" idx="1"/>
              <a:endCxn id="189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163E70D-B12B-4CB8-8BBF-88CF876B2267}"/>
                </a:ext>
              </a:extLst>
            </p:cNvPr>
            <p:cNvCxnSpPr>
              <a:cxnSpLocks/>
              <a:stCxn id="194" idx="2"/>
              <a:endCxn id="203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3AA376E-4C09-47B2-A0E7-E791D6BE392B}"/>
                </a:ext>
              </a:extLst>
            </p:cNvPr>
            <p:cNvCxnSpPr>
              <a:cxnSpLocks/>
              <a:stCxn id="193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D804890-0FBC-4454-9B15-738CE4FC8E1D}"/>
                </a:ext>
              </a:extLst>
            </p:cNvPr>
            <p:cNvCxnSpPr>
              <a:cxnSpLocks/>
              <a:stCxn id="166" idx="1"/>
              <a:endCxn id="73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351010D1-B2EE-43BB-A3B7-B8C93325E1D0}"/>
                </a:ext>
              </a:extLst>
            </p:cNvPr>
            <p:cNvCxnSpPr>
              <a:cxnSpLocks/>
              <a:stCxn id="191" idx="6"/>
              <a:endCxn id="190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61224BB-32BF-4637-AC61-5F148C762355}"/>
                </a:ext>
              </a:extLst>
            </p:cNvPr>
            <p:cNvCxnSpPr>
              <a:cxnSpLocks/>
              <a:stCxn id="189" idx="7"/>
              <a:endCxn id="191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0DB40E6-4D9C-4549-97E1-623E89487388}"/>
                </a:ext>
              </a:extLst>
            </p:cNvPr>
            <p:cNvCxnSpPr>
              <a:cxnSpLocks/>
              <a:stCxn id="189" idx="5"/>
              <a:endCxn id="192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E6FA45F-0DB9-401E-BE10-1EE567FE2EA5}"/>
                </a:ext>
              </a:extLst>
            </p:cNvPr>
            <p:cNvCxnSpPr>
              <a:cxnSpLocks/>
              <a:stCxn id="190" idx="3"/>
              <a:endCxn id="192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98FD3B5-85C5-4A99-A4A2-34A9C1AC25D8}"/>
                </a:ext>
              </a:extLst>
            </p:cNvPr>
            <p:cNvCxnSpPr>
              <a:cxnSpLocks/>
              <a:stCxn id="192" idx="4"/>
              <a:endCxn id="195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F7A7626-E9F7-489A-8325-BFD819C8C80A}"/>
                </a:ext>
              </a:extLst>
            </p:cNvPr>
            <p:cNvCxnSpPr>
              <a:cxnSpLocks/>
              <a:stCxn id="168" idx="2"/>
              <a:endCxn id="193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D044AC1-2AF8-4BF2-9759-461C512C112D}"/>
                </a:ext>
              </a:extLst>
            </p:cNvPr>
            <p:cNvCxnSpPr>
              <a:cxnSpLocks/>
              <a:endCxn id="193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3C2402F-C535-44B4-93BA-06C36EAEA75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2ABAAE8-04C7-48CF-843B-75D0E8B8AFA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CE63C74-37FD-460E-AB78-482E1BA4D1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BCD0F29-265E-4C09-8AC9-94E40324C0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63EFFC93-12B8-495A-849A-3100C4C5C6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6186239B-7067-4C64-BD93-BE2660F9BE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3674E492-3A32-400F-8638-7697B9B774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DC926BB-EBFD-413B-933C-C7D54C3BAC94}"/>
                </a:ext>
              </a:extLst>
            </p:cNvPr>
            <p:cNvCxnSpPr>
              <a:cxnSpLocks/>
              <a:stCxn id="195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BB15203-EC88-467B-AB5E-9621E86746AD}"/>
                </a:ext>
              </a:extLst>
            </p:cNvPr>
            <p:cNvCxnSpPr>
              <a:cxnSpLocks/>
              <a:stCxn id="191" idx="4"/>
              <a:endCxn id="192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8BE0E55-410F-4AB2-8570-7F03E846B0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C873B00-8DF4-4E46-A075-677E4C22DCA6}"/>
                </a:ext>
              </a:extLst>
            </p:cNvPr>
            <p:cNvCxnSpPr>
              <a:cxnSpLocks/>
              <a:stCxn id="198" idx="3"/>
              <a:endCxn id="162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8A5A920-E4F9-4DBB-BEB5-1FC30B4C66A6}"/>
                </a:ext>
              </a:extLst>
            </p:cNvPr>
            <p:cNvCxnSpPr>
              <a:cxnSpLocks/>
              <a:stCxn id="198" idx="2"/>
              <a:endCxn id="73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A9B0325-F0DC-4852-A27D-AA949151CD22}"/>
                </a:ext>
              </a:extLst>
            </p:cNvPr>
            <p:cNvCxnSpPr>
              <a:cxnSpLocks/>
              <a:stCxn id="191" idx="7"/>
              <a:endCxn id="75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D26F7FD-AF09-4B43-9801-BAED3374AD11}"/>
                </a:ext>
              </a:extLst>
            </p:cNvPr>
            <p:cNvCxnSpPr>
              <a:cxnSpLocks/>
              <a:endCxn id="191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Chord 202">
              <a:extLst>
                <a:ext uri="{FF2B5EF4-FFF2-40B4-BE49-F238E27FC236}">
                  <a16:creationId xmlns:a16="http://schemas.microsoft.com/office/drawing/2014/main" id="{C6CE2EB0-4701-41F9-8447-56DD3253ECA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B40281D-34B6-4DBA-85BF-F716FDAFA14D}"/>
                </a:ext>
              </a:extLst>
            </p:cNvPr>
            <p:cNvCxnSpPr>
              <a:cxnSpLocks/>
              <a:stCxn id="194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0C3DBE8-1EA5-46CB-AC54-5AC9EF7DECDE}"/>
                </a:ext>
              </a:extLst>
            </p:cNvPr>
            <p:cNvCxnSpPr>
              <a:cxnSpLocks/>
              <a:stCxn id="190" idx="6"/>
              <a:endCxn id="73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D056E06-068D-4235-A85A-709B03714432}"/>
                </a:ext>
              </a:extLst>
            </p:cNvPr>
            <p:cNvCxnSpPr>
              <a:cxnSpLocks/>
              <a:stCxn id="190" idx="5"/>
              <a:endCxn id="166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2444B01A-782A-4FE2-8BF7-001CC4D9233C}"/>
                </a:ext>
              </a:extLst>
            </p:cNvPr>
            <p:cNvCxnSpPr>
              <a:cxnSpLocks/>
              <a:stCxn id="75" idx="0"/>
              <a:endCxn id="190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C288527-707B-49FB-9DB7-8D1C6FDB08E2}"/>
                </a:ext>
              </a:extLst>
            </p:cNvPr>
            <p:cNvCxnSpPr>
              <a:cxnSpLocks/>
              <a:stCxn id="195" idx="5"/>
              <a:endCxn id="167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3B44215-0C65-4DF8-9CBA-4AA497DBD8C7}"/>
                </a:ext>
              </a:extLst>
            </p:cNvPr>
            <p:cNvCxnSpPr>
              <a:cxnSpLocks/>
              <a:stCxn id="162" idx="7"/>
              <a:endCxn id="73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B6822C3-86C5-4E56-B536-B7531618D8D3}"/>
                </a:ext>
              </a:extLst>
            </p:cNvPr>
            <p:cNvCxnSpPr>
              <a:cxnSpLocks/>
              <a:stCxn id="91" idx="7"/>
              <a:endCxn id="198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693C355-2CBC-4429-828E-805C087A2A08}"/>
                </a:ext>
              </a:extLst>
            </p:cNvPr>
            <p:cNvCxnSpPr>
              <a:cxnSpLocks/>
              <a:stCxn id="165" idx="7"/>
              <a:endCxn id="80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EB61F2A-A368-4F5B-A098-97115A504D7B}"/>
                </a:ext>
              </a:extLst>
            </p:cNvPr>
            <p:cNvCxnSpPr>
              <a:cxnSpLocks/>
              <a:stCxn id="165" idx="6"/>
              <a:endCxn id="198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E210156-2D68-4919-BFA8-8A0CF3DB8355}"/>
                </a:ext>
              </a:extLst>
            </p:cNvPr>
            <p:cNvCxnSpPr>
              <a:cxnSpLocks/>
              <a:stCxn id="81" idx="0"/>
              <a:endCxn id="165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BCCB5EF-2E04-4164-A385-5485B38316B5}"/>
                </a:ext>
              </a:extLst>
            </p:cNvPr>
            <p:cNvCxnSpPr>
              <a:cxnSpLocks/>
              <a:stCxn id="221" idx="0"/>
              <a:endCxn id="220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96FC0A05-BD3D-4C61-AAB2-ED51D93C0CC3}"/>
                </a:ext>
              </a:extLst>
            </p:cNvPr>
            <p:cNvCxnSpPr>
              <a:cxnSpLocks/>
              <a:stCxn id="89" idx="0"/>
              <a:endCxn id="220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7AC9D796-1C86-4C86-82F0-477CBA1666A5}"/>
                </a:ext>
              </a:extLst>
            </p:cNvPr>
            <p:cNvCxnSpPr>
              <a:cxnSpLocks/>
              <a:stCxn id="88" idx="0"/>
              <a:endCxn id="221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14A547A0-7EC0-4101-AC5D-DAC611AB8BDC}"/>
                </a:ext>
              </a:extLst>
            </p:cNvPr>
            <p:cNvCxnSpPr>
              <a:cxnSpLocks/>
              <a:stCxn id="165" idx="1"/>
              <a:endCxn id="222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2A771CB-9059-49B6-8378-F7E9C5B85404}"/>
                </a:ext>
              </a:extLst>
            </p:cNvPr>
            <p:cNvCxnSpPr>
              <a:cxnSpLocks/>
              <a:stCxn id="81" idx="0"/>
              <a:endCxn id="222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746C589-DAAE-4371-8DFB-8E27AD744666}"/>
                </a:ext>
              </a:extLst>
            </p:cNvPr>
            <p:cNvCxnSpPr>
              <a:cxnSpLocks/>
              <a:stCxn id="222" idx="7"/>
              <a:endCxn id="221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9C1B133-A6DE-498F-B625-896D5CE746B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C1A0D63-3B84-48AB-86B7-CD838890CA91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CE5713B-2F81-4965-8C71-9BDCA71C86E8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F439034-524E-406B-B523-C253C3E15004}"/>
                </a:ext>
              </a:extLst>
            </p:cNvPr>
            <p:cNvCxnSpPr>
              <a:cxnSpLocks/>
              <a:stCxn id="86" idx="0"/>
              <a:endCxn id="220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BCBA56F-2AB5-4BFD-8A3D-D179768BF868}"/>
                </a:ext>
              </a:extLst>
            </p:cNvPr>
            <p:cNvCxnSpPr>
              <a:cxnSpLocks/>
              <a:endCxn id="86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D65883F-1E35-454C-BD75-14E14736726E}"/>
              </a:ext>
            </a:extLst>
          </p:cNvPr>
          <p:cNvSpPr/>
          <p:nvPr userDrawn="1"/>
        </p:nvSpPr>
        <p:spPr>
          <a:xfrm flipV="1">
            <a:off x="0" y="-5799"/>
            <a:ext cx="12192000" cy="407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DD86D43F-0B11-486B-871D-30E23A341921}"/>
              </a:ext>
            </a:extLst>
          </p:cNvPr>
          <p:cNvGrpSpPr/>
          <p:nvPr userDrawn="1"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4" name="Rounded Rectangle 15">
              <a:extLst>
                <a:ext uri="{FF2B5EF4-FFF2-40B4-BE49-F238E27FC236}">
                  <a16:creationId xmlns:a16="http://schemas.microsoft.com/office/drawing/2014/main" id="{7423505D-E6DA-4A35-90F0-F8D2B6C95B2A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16">
              <a:extLst>
                <a:ext uri="{FF2B5EF4-FFF2-40B4-BE49-F238E27FC236}">
                  <a16:creationId xmlns:a16="http://schemas.microsoft.com/office/drawing/2014/main" id="{64CBA8CE-47F7-4169-BECE-69FCE6ADBB34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141B4784-7701-4A17-867A-F4D34EBD8198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8">
                <a:extLst>
                  <a:ext uri="{FF2B5EF4-FFF2-40B4-BE49-F238E27FC236}">
                    <a16:creationId xmlns:a16="http://schemas.microsoft.com/office/drawing/2014/main" id="{215CEAFC-AC6C-41C9-98FB-BBD1FA3E505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9">
                <a:extLst>
                  <a:ext uri="{FF2B5EF4-FFF2-40B4-BE49-F238E27FC236}">
                    <a16:creationId xmlns:a16="http://schemas.microsoft.com/office/drawing/2014/main" id="{EC8A6DC0-CEDB-48A3-9A94-633EA5395D2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1F4C0A7-37AD-46D2-9226-DD1EBA6D4B1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0DC8F0C-9A4D-4387-9B33-6E14C75684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66D0986F-E9AB-4BB8-9CCC-463C22C22AC8}"/>
              </a:ext>
            </a:extLst>
          </p:cNvPr>
          <p:cNvGrpSpPr/>
          <p:nvPr userDrawn="1"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ED2D22B-EA8C-402C-BFD2-3C8C5210B331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38EA7A8-9652-4648-8AEC-627E14A0621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3278011-9FD0-4BC8-BE34-9B970FFA9BA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D0688DD-7D30-4F6C-B1C4-C1AFF210C0C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26B76D-3730-4A02-AF03-D3A6D6C7107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85ACE6-18FE-4B4E-8478-026B5D75589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2B756D-9E3D-4A38-92FC-0C847E1F1E34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BE3445-3A1E-46D6-8847-57A1CFDEC6F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691A1FA-03B4-4607-AE9E-FBA0D97D06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D7EA1BA-3C62-48F3-A1C4-E3A6BD5C3FD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D7B0E81-B610-4A9D-8254-4298324FFAC9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E7893C73-8077-4BE1-981D-D4BE31914B05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8C258B3-310A-48E5-BA88-63CA0E07DA1F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883803-C1B8-48C6-BA64-7F4B323A2CA1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77DCBF3-4B2A-4A40-AAD9-8D2E62B936C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344E688-E110-4DFA-8A04-DF20F31191F9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B954AD7E-EAF9-4B74-9463-EB928E832F6D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919D8ED-4F84-4786-8C31-94762E936944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E0CE6993-6EF1-4911-817C-15059F7186E4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FC5B031C-AEA3-46F7-9BBC-FA4402AAE00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40E8A078-75E3-43B0-9BF9-97E5BC7B68A3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2E27580-0038-4188-8457-52F5720DCD8F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C49D04-7BE5-465F-85E8-D376DC89E3EF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CECAE10-3F58-4B39-8A0A-CA3CFB4CFDBC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9D2C9EF-1FE7-4DDD-B537-64570F341CE0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9084052-86E8-42FD-9E4F-84B1DB28931E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CCE289-CECD-4196-8ED0-7B3069B3AAB1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D459DD2-AD68-420B-B350-7EB3E61ECAFF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FC84ECD-15D6-4737-86FB-BF1EF9E0981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3B44B58-6E74-46F3-BFDD-D07225FD011D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9D69D3-BB75-4BA8-9CBC-26D30859BDF9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2392879-260E-4414-AE85-45A19A8827EF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EC2102-37A1-4C8E-9212-B88F2AFF78DA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ADB3FE8-EC06-4978-955E-7FCA88DE58C2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B9041CB-79FD-4DEB-983B-7DD05BB3482F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87A0A4B-956F-448F-9EC3-12CC7F0464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10338F1-EB1B-401B-B2B6-E850EE8F7A1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45AAFE0-E646-4104-8441-DF1C589C1DF2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CFB9E6-46F7-48A5-AD60-45B33C791046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F78232E1-7B15-4981-9C87-83FDB747C79F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2439E9B-3AAE-4BCD-A004-1BC2CE9BFFA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A067206-AAEE-45A3-A790-EE2DFDE483C5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9C0C6BA8-DD13-442C-86C7-E73F726D8199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3D5F6161-D8C2-4FF3-92C9-77489ABBE88A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68FC51A-2C86-45DF-8AFA-92593ABA00A2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CD7B18-D953-49D6-B44B-8DAEFD98D1E3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3795FD9-1912-46BD-AC5F-FDC9A9F33B69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E812A3C-9383-4E5B-B1DE-E3327DC9DCEE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A8508C5-716D-4CDC-B678-A6758E398C71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D3F4BF5-94EA-4DC1-A167-B5BEF787E345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8FFC4F5-2AA2-44C5-903D-54DE1D04D69D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28BE5A43-7505-42CC-97E9-7E70A1E876E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A9289CB-2AE8-4943-82A8-9527CE879B43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22A7A70-B072-4125-9E1A-BA3D46AE5772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9896C0-45C9-4D01-8C50-C08934F9602C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D8221D39-0988-4BD8-95BE-88AF63B2890C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E5D692F5-00C0-4A6A-A758-97B0A0AEF3DF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855F3D-A600-42F2-AD82-6F1BFA4C93F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618BD81-7499-4C74-A73B-527982EC8B66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415858D3-1BF7-4A22-9163-018B60237EEE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9029EE5B-033F-42D3-BBBF-E7412984ED14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288CAE0-27FC-4160-85DB-24D1F26CC1BA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4CB54ED-0F92-4AA1-9C5E-47D93910C07D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0460B3D9-1F2D-420E-9590-EE19B3534F7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70E3097-6465-4EC3-9ED9-B648E6A7DC7A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5F76776-81A4-4240-B4FF-973AC41CC5C3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C1E769F-541B-43B2-A1B8-13E0063F9283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364C1B0-2AAC-4AFD-AEAA-85F644FA7843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C69A0BA-54EF-4370-B01E-B4A5BF46D54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A53C4522-67C1-4D46-9C9C-495B99DDD1B4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778F57A1-5CDD-455C-B229-B0D597EA68B8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C15B007-5135-4B21-8D4C-16BA23F649CC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C73B2E8-418D-44C1-99B4-42CB6E71E485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BD265EB-C007-43B7-B5D8-12E2F144252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116E17A9-C87E-4D32-ACEA-2F2EC0F5AE7C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017D0F1B-AF12-44F4-91F8-54D65272542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DE4F281-C4BA-4DCB-B4C7-E72C8D075BA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302E38EA-EF2B-433D-A654-AE60CFEF97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2BAF3971-D8CA-421F-8713-04074D6B0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246C86C-3891-4253-937B-31AF24C3D380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2E361E8-CDE3-42DF-ADE1-8A101094DC34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193404F7-49BB-489C-A1E4-8A71D325652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F9994C2-ABD3-4130-9019-742122A596D8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457F310-0108-4C01-ACF3-AB03BC780770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134985E-8F9D-4F3B-8182-665D8342C9C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DFCA3EA-B3EA-4706-88A2-039B050E4CE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B2FFBCB0-0A6E-4252-81F8-2A0E5E7B35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317D023-1698-4446-ACD5-6A30F2CD1B22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108EF3BB-E310-442A-A28C-5635A569132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208BE4C1-CF0E-4E53-A236-4062F813EC5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7349EFE-11F3-445D-84D6-7D0E21EEBC2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37D6246-531A-4F35-B075-9E99F9D2B7C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63E73314-425F-4AFB-BF7B-94D1524C2AF2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ABA7747-C6F2-4B31-AF33-31182F5F10A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0985B84-8873-4FD1-9671-C62554D4E9D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D974A51-03B6-4D2C-8676-E439A0A3E948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729DA174-BEBE-4C22-BBA8-9630695B05AA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17CEDE54-831A-41FC-8837-2EAC2C9284E4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8B05773-F3A8-4A08-8A39-80DF2FC0D75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8D040A7-3A6E-4A6F-9929-3F3A11E5B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D3AD2E65-E325-4CD1-B01C-6B39582B7F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A7D9EACA-6DDA-42A0-8443-C2098ADCE1C6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660B2E9-F059-4486-913A-6831034EE9D5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B8AA844-57BD-4179-8FBF-A2270F702808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A65302F9-A675-442D-9F14-8D17E6E5216E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9C1AA70-8A3F-4BB1-855A-B301E39287CA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D70AF19-4BD3-41BF-87A8-972550327F7E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5CE9301-FBA3-4ED5-A0C0-3AB948666454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4139FB64-1147-42D5-A4D0-C076D277E2B7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3BEB394-9BA9-49A6-9CE7-D9AC8238263D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4565783E-9459-4C6D-B867-75E6C707534C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849FBA7E-71A8-4753-9136-1A91EC229C77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F0DA1EA9-EB9A-4F8C-A1E5-E6EE67DEA1F2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D6ECBB5B-B043-401D-B9A4-7570EC3E6304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778DF75-C92A-4794-8F8F-5E3CC206A7DE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5545D1D-9741-40EE-B757-3637A308ED06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991CA565-3B8F-4F51-BB2F-83FF27815C00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8081D33-2B4D-4625-B2B1-572E65DDA168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8BF51E69-B89B-47C4-B542-D8826A252A28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F687AFEB-BF27-4F19-8E6C-E05412A14F33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16894BC-924D-460C-B726-294E02661D7A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A3F03CC-F10B-4191-ADB1-9F43DE0BC29B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716A65A-6A75-41DB-A73A-9480C05F6563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F6DD599F-23E8-4EDC-BDFE-919BDB4933F0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1ECACA0-B229-4FE8-A6C9-9F0EDF09A1DB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3EB8B8C-754D-4AFC-A330-2F213E109C3C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25F2346F-C643-4C11-8698-7053A69D12E3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4F95FE23-F315-46DA-84BC-BE48AF04153F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4A9082D-A2C4-4995-BB67-03E747E7AC2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FAB7A54-2D0F-4982-AF53-42A2BC1958A8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1FC95DE-C05E-45BE-8192-6182952A6BE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33B2176B-8B8B-48F8-8147-D0C071202A40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B44FC8B-3DFC-4B10-B9AE-62ED02202754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35CB26D1-60B0-4A9B-9D15-879C86B9C4C5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6AAC7601-2F4E-46EA-8236-299800AD6ACE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72E4E7D-CA7C-4E08-A968-6DEF5D7A4E7A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229E5EE9-E15F-491A-BC23-4F8802106BA7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997E4CC0-4F14-4E11-AC28-B27FB12CC1DC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3E2C50E3-C44F-4846-A66B-7853A4028A65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691F21CB-DF67-4B69-931C-405D3B1011A8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31C1FAE9-20BF-4ACB-8229-64F8BFFF0A6C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A4F8C258-9B9B-4BF4-B5A2-E8167E1BA0B5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C78A8156-0A86-431E-9CD1-7C38E48EBB31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8841E652-D612-4A06-8589-D625D448244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1A3ED03B-88EE-4AC2-8622-3B3FAAE6FE84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C2A8D3C0-90DF-48ED-A358-3CFAFD9C18F8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98319B2-B324-42B8-BED1-3079085AA7C5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B96FD94C-F95B-406D-833C-70E89A577351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8D2DFFE-9FB5-44A7-A03E-5D364C50084B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C9A54D6E-CF38-4F1A-B8A0-48335FC16AC1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E8D7C8A-9B6A-477E-8C4D-70627AD71626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2F84021-BAE9-44E2-BD21-CF965A4908F0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7C27ACC5-BEAA-4AEA-A77F-37AEDC14C7D8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78CA2A1-BF16-4997-97C6-09A7044BD605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BDC6344-A5EB-4835-8A96-AB878D02E68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B3CA4F0-B791-4FE4-919C-7796B5871CDE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74D9D970-39EC-4123-8B8B-A597B09D830E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540DB0C9-D8BE-4B4F-ABE4-31455BD44A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1B79F4E3-63CA-48EE-A2E4-9BD0B7F82D8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BBF5F20-8A76-4248-B7CA-9B6C23D82793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EAD3832-92E6-437F-A075-EA04BB5E085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962974A-BB1C-4676-BCAF-E0F7A0109EC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0934823F-100D-47ED-BFD9-B8B07B4E245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2FAFA5E5-67D4-4E82-9619-0602BBA89A9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F95C1264-A030-4F74-B615-A9E09B68ACF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4FF2E79E-B3ED-4BA3-B4C4-2DC228226E52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0266AC30-B4CA-4DD4-B8F7-115F431C35F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D6DB7E34-1C9A-430B-BAA1-CAA7C58A06F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E7B2507-78A0-4766-96A4-89BFB08788B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6756C758-72BF-4B7E-AD64-D3DEDEAFAAE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E2EF3D9-A3E0-476A-A92C-620D147A54B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C1BDA46-F9CF-405E-B1F8-DB453D70DF5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8538BDB-906F-439F-8D0A-D679C9FB6DDE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FAF05BF-B4FA-4BA1-B38C-5040819920C4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B48E4104-5B5A-4084-AE95-50E121B2C6A2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94A42C92-870A-40B6-B1D0-FAACCDF175CC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35521C61-4F00-4DE2-A5FE-E1964E75D36D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A1D8D2D0-30D2-4EEA-A8CA-8E476929E7C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25D5A2-73D1-497E-922B-4C790347414B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EA54123A-E710-434C-BE12-7C9F412AB917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A05C7F84-C23C-4A1C-8F2F-772AC8FCE992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2DD35B3D-BA7F-46E0-8723-E3631B08652C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91A646F6-823B-4C58-9AA7-1D1D5C1203E1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D46DAEA-09F6-492D-B8E0-A21B47CAA28A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ED2E067B-71A9-49B0-8D1F-1835CFAA3B01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98826402-6BFE-4BED-BD3C-DCA8D2F95726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4283BC04-5A9A-4998-94C5-677EC4F54078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76897A9-35C0-4407-BE22-65984E82A18C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8132CE5B-EA5A-47E5-B63D-469CDC8D688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6F9BCDB4-C474-4F0A-A936-26A99DA5496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576861BB-37F7-4F1E-8C75-87CB8BE4F22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B011BB99-8702-4FF4-97F0-7C7999689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94BEE3B-8B5E-4CE4-9BEE-156B358F9C5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BCDBE67-7D49-4203-ABB7-93E821083C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DB377BA2-695F-4614-9E71-1DD05273C5E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7A3D84BE-297F-4721-916A-0E1CBC17BB70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14C23E8-9A40-4122-9EAA-F8CB0E8D61E2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9B3E96D-BA3E-4DE3-AA50-A7A486F4CCE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3DEC9911-F288-48D9-8191-DDCCAB238BD7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417A49-79DF-40F5-AE11-4693B48CB778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322CA76D-BB52-4635-A4B3-C8FC23584246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2D35160C-A84B-4747-9CB3-1522E289FBD5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6B27212D-2798-4AD9-AC3A-8C5E834AD6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86D1ADC-56E3-4999-B0A4-6650F3108C59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1E950FD6-536E-4218-A603-5A5332A0129B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0E885CE6-42FA-49CE-89BC-EDFA13DF5A28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F5F2EED-218B-4400-986A-2F96EAD344F9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D329DFC-0260-43E0-A7A8-11B87A39E48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569A683C-6FE4-4272-BB94-C47781F916BE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A9D56BA-219C-499F-8FDA-E0331F10B604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6E291E7-0207-4B1B-9647-CB344D8CEE4B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B4C95059-0258-4D7B-B44A-A642694C4145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764AE964-6EC8-472E-AB76-A3C96583EA7F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3869F9BA-9BC4-4018-A4A5-6DF8F88EBD15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6B584D9E-C721-4253-9A84-131513298BDB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4005D83-FAEA-43E2-B5B4-5DE4DB493913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A9811511-1438-48C4-AE7B-7759240D7D90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280B67A6-A8A8-429D-BC56-7C79F2EB1AE9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89DDF064-5DE0-465B-AF03-CCEB5455E7FC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8890C6A-C402-4922-8287-B3DA7C59A36E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B1E69AAC-28E4-4708-9740-5C1946843BF7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1B943F2C-5117-4403-91C2-154765D07333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68CDCF47-3919-4B64-AF50-EE33AA51D80C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C2140F54-98B2-43FE-BD87-CAC51DFE19D3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" name="Picture Placeholder 2">
            <a:extLst>
              <a:ext uri="{FF2B5EF4-FFF2-40B4-BE49-F238E27FC236}">
                <a16:creationId xmlns:a16="http://schemas.microsoft.com/office/drawing/2014/main" id="{C050FD47-85FC-44C2-A9A3-A1FB053F000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32" name="Arc 431">
            <a:extLst>
              <a:ext uri="{FF2B5EF4-FFF2-40B4-BE49-F238E27FC236}">
                <a16:creationId xmlns:a16="http://schemas.microsoft.com/office/drawing/2014/main" id="{4B9AAF35-AB2B-4044-875F-9A7377BE392A}"/>
              </a:ext>
            </a:extLst>
          </p:cNvPr>
          <p:cNvSpPr/>
          <p:nvPr userDrawn="1"/>
        </p:nvSpPr>
        <p:spPr>
          <a:xfrm>
            <a:off x="6320628" y="1026240"/>
            <a:ext cx="4894597" cy="4894597"/>
          </a:xfrm>
          <a:prstGeom prst="arc">
            <a:avLst>
              <a:gd name="adj1" fmla="val 12493243"/>
              <a:gd name="adj2" fmla="val 8891088"/>
            </a:avLst>
          </a:prstGeom>
          <a:ln w="25400">
            <a:solidFill>
              <a:schemeClr val="bg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352388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88BEA61-F084-411B-A153-E0C996B4C3E5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DDA56C4-772B-4030-8288-CF4EE0ACD7E2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317D414-6D1F-4DF3-BE64-BFA09CDBA625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A3AF4-DF13-434C-8812-36D1E4CA0C8C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7013D0F-98EC-4E8F-AFAD-6FF8A58C8F79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5402C70-DA29-46C8-9929-3BFD774E1E9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F5A109C-EC3F-422C-A121-E5A963F029CE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CBD052-10F9-4BA0-948B-2F90F95CCF48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9779E93-4BB6-4B21-8989-67DBBDB96BBD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69A3F5-EC14-47CF-A7B7-FBBC117BF8D6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2A6DD14-13A1-44D8-8E67-E21BF05E806F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A4F9A9-E257-4F7F-9EC0-F47089920E78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50FA7E4-672B-4306-BD9D-9594FD47A34B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A44F12F-39FA-49B2-885A-31EB31BFE498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A557438-998D-4A8A-892E-3C8105C3198D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9477-E2AC-4275-9E18-1C97CECF82DE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2A740-0409-406D-A8D8-54F898453AD3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97D06-F070-460A-89C1-F12915D05733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FE479C-9912-490D-A8F2-91EEF028B5C7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226426-15CA-4F68-8B8E-C5A67FE330D6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3A7488D-6FAC-42C0-BC17-D6C2976BCE5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003D1E-8146-418A-9745-2A28B4C42ED4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2D599C-5047-4893-A175-F285A0534CDD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1864F6-14D6-4ABA-9BB9-7050CF4D3690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4F8EA-8FCE-4CB2-9382-04F27F334F8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141ABE3-6C95-4D90-B283-D166ED1AEDF4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15CA3F-D595-477C-9779-20F41BF1AF5F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7E5E86-16F1-4A17-890F-499B14B1230F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DEC264-0F46-48D2-8242-944EC2773248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E869694-EA52-40E0-BB52-56E1764DF99C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E8842D-7D03-42B7-A2D2-71FEE3F9696E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CCA081-11EB-4C65-9FBE-D4DCD0940F6B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48827F6-818C-4F97-BD8A-55630B1CA0B1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C9E58A4-32BF-454A-B4E3-A6235436EA3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1229AF0-E81A-4893-BAAF-F3ABAFD5767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E634C6-B9C5-4125-8110-1E61E4DD9ED5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BC3B956-CE52-4427-BB04-3524AF10DA83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75DAE1E-F3BC-4352-A813-620A10844687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45C4ED-201A-4515-856B-C365A565D0FA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CBE530-18CF-417E-A814-D323CFCE11C8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068FD9-31AB-4D44-80A0-838119BE3AC0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886351E-3166-4797-803D-CF8339B4A5AC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9E2DAA-D706-4503-90E1-A1A8B932848A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ACD23D-4F2E-406B-A5A8-E2127C71F02F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0820C2-DB84-45A7-BBCA-04606D0A11C1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C0AA88-8F30-4D3E-B5F9-75B35A47718F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C2FD9-01CB-4D14-BD97-8FAA54420228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3488574-B736-48E7-8862-6EC14F597A52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FC0805-6617-4282-A4EC-5681979E0ECF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552AF10-17A2-40CA-8FAE-393DBAE67FDC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3A0CBE-5425-4EEF-8C79-D2A4CDFE0087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DC92F44-5A2D-4D2A-AC22-44EDE0E9780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1F59CC-9F6D-409E-85EE-1E8FF91F7A10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D86B92-CA1A-4B58-AFDF-61E3CEE8FD29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D049A67-6896-4534-9F74-9761B7AED830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4BFB0B-ECEA-4EBA-9214-12B78FFF0215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E77413-84EA-4708-8F56-F4835C50567D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C0AB6CE-3E2D-4F84-BE9F-92D268FD958F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957BFA-CA25-48E0-8413-F85EA39F4C86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4006D20-08DD-4545-BCA9-EFE3F27595DE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BAEECE7-0370-4D79-A10B-B127915D50C0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2CACA70-3195-4F12-9A0E-A03B1E8B0B72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9A0CF29-7E7D-4415-955A-09F2426386E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0578A5C-1F01-4CA3-B7F5-AC6FD08AB58B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E373F0-803F-47DA-87A5-C49157314A49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3A239E2-9DA2-4181-B0B9-EA01621430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C8CAE03-0F09-4226-B3DB-814D99B49CF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C265633-D48A-4984-9025-BBD3E52BBDFD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C04EB0-6848-49E9-B0BA-E367F83C59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D1B0A5F-61CF-48E9-B091-D65275F7304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E4B71BA-CEE3-4199-A6EE-29E3C7CDEC8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49302C2-F326-4081-B4F7-33A3D4932BA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D64FF31-A5D4-4F30-AF57-97FBA6A55F8D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1A27F02-C0D0-43A9-8120-3E99FA8AB8D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AEBFF7A-79AB-4703-BBC7-557395A2E87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9437B5C-8938-48D9-AD43-72E9DCEA555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FEB664-BE2F-4CA5-B33F-191CA498D62B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4A5C6C-3325-4FDB-9890-E62D89C2225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E4D3BA3-EA8D-4529-8ECF-507EC98AFAB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E41EF2B-C5E8-4A60-BFBD-85621920A2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7B1FEF-CD0A-4E0C-A130-9525DFCBF4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748288-C12D-44B0-BE2B-36E5C26203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A87C0B-63C2-476D-BBBF-EF1B21DF24CC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803EB28-A9C8-4470-9F9B-4AE805126ADA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425DCB6-6A11-4D27-B704-878D16B6C27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06090CA-A219-4B53-B9F2-90DB6D82C0FB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C0A3B4B-E254-4380-BEA5-E1713DFD8C9A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D4D7E61-8DA7-4AE9-A14D-584346C15ACC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652454-F35B-4869-8467-07A96C5C5D3E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25E71840-1B2B-40B3-9A6C-37271BE8D4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603D1F3D-C1F7-438E-8BCE-BE6D69305C7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9F205BD-2C8B-43BC-98D2-709102ABF2F5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D712903-4B0D-4856-8951-8C9DE97B17D9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7B2C4-5F7B-4004-9E30-556DB06E9D08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B5747D-7248-4A7A-BFBF-0DCF6003F6DA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8997E36-E756-4E00-A545-4959E5D5E074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AED0D6-FBED-484D-A9C3-D7D92ACACE81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7BA021-07A9-4526-882A-D5E3A52ED095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9F84AE7-9CF7-4119-A8B0-097CBD106329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E96F9A7-F64E-47B1-9D35-77A46EF68E24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D87D556-8B8C-4018-AF9F-7882F06508A2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FBA1BA1-4EFB-442C-A893-3A7E360D2E6B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B7EB176-CE51-40A5-AAF5-2D95CE201F7A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CE37FAB-0B9D-4046-B13E-BF9E43EE27E3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61F570-896F-4130-94FA-CD97F0B6A1E2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45505DD-0AE8-4F43-B924-A4C7E3681C1D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C3C596-8AF1-4764-A921-656F3A3415F5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90B441-2210-4622-847D-F558ABA9CA4D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5E9D913C-2266-4C7F-8D60-95A919BB2513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31B2045-6B0E-4746-A932-3206CA86981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1C700C-5DF3-4643-B077-623C789B67EC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2D7FA2-0EC2-4A54-BE42-44C27BF0F090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A4F23A0-6056-4A02-997B-D36D2B5B2F1E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FE5CC08-9887-4BE7-B0F4-E8306DCD1A84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FFF8BCE-6CCB-483E-90C3-CF8770771674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C62B022-52EF-42FB-A01D-8449A16414F5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09D186-B0FC-4E42-AF7E-CA05D1676E9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2A9EFED-3B59-44E0-BBD8-5B029509752F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8FA5C67-3B3F-4363-8163-52654A4C0E85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F634F9-46E6-43C3-AACC-7846717EFFFC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E407357-6AA2-436F-8820-703F22FE2F1E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43ED58E-1BF5-4611-8E8C-AC8C9192C4E5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5E9E1C-C166-4570-ABF1-3C31D744B68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0D7E7D3-3A82-48B0-B861-6143303D001D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AD4F134-8462-4C86-B7EC-C4F9765BC55A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09DFC11-0459-4191-8092-01CF2FF696B5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ED7E41B-B092-490F-B0E3-16DA3F812FD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83225FC-EB05-4F81-9093-F182D7A25D2B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10C58C2-7623-4393-86D6-E47848C14C1C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2129BA8-3618-4774-B4D6-16EA3693E6BC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5A7FC49-4454-4B65-9406-6A7FFA24A740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B6A9FE50-AA52-4C16-9F12-807D87990E41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2A69EAC-DA43-4F65-9936-9A32799C131F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9259B35-245D-4C18-9724-6921D8FA1105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7A1B6C8-C3DE-468D-A737-18D8C2A4C922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50537A9-2D9F-48D8-BD59-C5898BEBA838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B43C7C8-3746-418F-90FA-7A96DAB1FC14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4A2C4E6-B263-44A7-9A68-5CF0C2D966AB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C6B7800-CED1-4BA7-87E6-51F11A328BB7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488D0B-2F30-41A1-BE05-78F6BBA0431E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41AC601-F893-4833-B52B-637204D6D7C2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4555B86-ACC4-4CA3-862E-D5BCBE099CE1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74C763-6E41-473E-B2ED-73DB004F6E45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D6392FD1-9045-48BB-93C2-0BEAD8050153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74A5893B-84F8-48B5-A1E8-610605AB0C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17DEC8B-A91A-42CD-A61B-ABECDB443C1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6169EE61-E3F3-4AF1-8653-16D944AC2A4C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2A5BDA8-87C7-4369-A70E-6CA51AD0AB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FA253E1-5A05-458A-B2DB-1497A0F51A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A82F371-5327-441C-83EB-7FD884947BA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D0D9368-C5CE-43B2-AC02-81744DFFF67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DF74E1D-370D-442F-BBAA-D960BE08419F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2EBC37-A56F-4DCF-8046-CCD35AFEF19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6BE6139-F9FD-4B62-BED5-C04A98F1970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751D85A-A524-4910-B61D-3E1D10DB1F7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B27D89B-5F87-4F01-ADC2-F41774A0CE35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270F7E-310A-4AC0-A3BE-8D7303B224D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76AA8B9-E108-404F-AB2E-A91C556E166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11DC06-FEB0-47F2-9896-E3228EDC5D1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164BA7C1-A6CD-4257-B87D-703B53F710A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F8B12F72-0FCF-4F5B-8CC0-E2D1C964BB5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802769C-D9C1-4BE6-9398-C7049A9A6CE4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9021708-D294-4A2C-8E5D-81F2E2E6C893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551B6A5-E491-4F1C-8FFE-F56972DAA980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F3D83DD-26DF-4E65-8316-A5CE359963B8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715B13BE-94B4-4BAC-90E4-DE1DD061E339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D8A94D2-B5DF-46AE-8F07-89C75A8D49DD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195AC21-3617-444E-9A01-1AAA2815269B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05F6D37-5470-4028-9436-7209A75512E1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382E231-E3E8-4E16-9000-D7655E2D376E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CA97133-B217-40DF-A1D2-2D165304B25E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E149D75-E84A-4494-BFCB-51C292A77F56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F290C8B-C344-4CA5-9C78-976651E7C62E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05B6568-DE50-4CA6-9732-D27F78215026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A39E2CF-92C6-4465-85B1-50468F8B20D9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4972A8-F985-4732-81CD-07ECEEE6DC1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13DAC1A-194E-4AAB-85F9-1456DF72A876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825BC29-DEF3-41A7-BF53-FD9085FC4E61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8CEC832-4F52-4CBB-9B58-CA81782A806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5123150-2F10-4BC4-914B-7927A0C1A3E6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23799C1-0503-4F71-B3FF-55AE5D3CD04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9919265B-C5BA-48EA-85C5-7968387D784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21B4C3C-F660-4265-B3FA-A1CB00AFAB3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642B8F1A-0768-470A-A68A-DD9E149866F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7EF51067-F1C5-433F-8771-1BAFEAA1E3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04EA11B-11BC-4159-82E0-D8D63F7F627C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3DFA702-7AE3-4B71-BBEE-75FAEDDBE33C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3AD05E3-9842-4CBB-A46A-59D3541556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C6EE767E-47D9-42B0-8333-596DA589E780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DD5FDA8-E86D-4328-978E-B577F68D00E6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F264F46-E2D4-4A35-88F3-E43528E6073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EF86C4E-FD56-424C-91C5-659F17251E60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8E10AFBA-D486-47E0-892D-C0621A28346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C5F7B71-AF61-44CB-B68A-1094F3A4CD64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34C1EBA-2F51-4B30-AF42-24119CA1F182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DBD39C-56B8-4FD6-94F8-400C2195705E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66FE28-3335-400B-B888-92E14D0D41A1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1044C19-BC73-4D4E-BC23-E27F89EA45E7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329B421-98C7-4788-99D4-A097B0871925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C69FF25-D33E-45F5-95E5-1491E9A7EBC8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8301224-6582-41AD-8392-1DF584355ADD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CEC9C97-C8BE-4AC0-B3F5-9CAF7D949A57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EADFCC7-1F53-480A-A801-15C2176BACD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8EECDD7F-DF21-46C0-810A-BEB844A8388C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B713C0A0-A238-4D87-8DF7-5ECFD403B2A7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179A7A2-26AC-4C11-B1B3-198E75B1EB92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7616C2A-1A9E-46BF-A054-0512C5601704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E51F03-6AC4-422F-8679-7DCC39B76190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400C77B-42C1-4E00-AC17-C8B5F447B1E1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7EA2FE-D711-49D4-A597-571160AB16D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E63E045-C7F1-403D-8B61-608BEC3BFA98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33E72CB2-F8E7-49FD-871E-3D54E83CFEC5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989AFB3-B3FC-4155-9AD0-FE5F10BD1D10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492924D-891B-4445-896C-8ADFE6448A3A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646DA1A7-7190-4BA9-A8FB-8B1D9D609C1A}"/>
              </a:ext>
            </a:extLst>
          </p:cNvPr>
          <p:cNvGrpSpPr/>
          <p:nvPr userDrawn="1"/>
        </p:nvGrpSpPr>
        <p:grpSpPr>
          <a:xfrm>
            <a:off x="-28777" y="-72822"/>
            <a:ext cx="2634356" cy="1640244"/>
            <a:chOff x="-28777" y="-72822"/>
            <a:chExt cx="2634356" cy="1640244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94A5143-CBA1-4121-99EA-B6A6C717E29B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453E714-239D-4732-86F6-2455DA51FD07}"/>
                </a:ext>
              </a:extLst>
            </p:cNvPr>
            <p:cNvCxnSpPr>
              <a:cxnSpLocks/>
              <a:stCxn id="278" idx="4"/>
              <a:endCxn id="300" idx="1"/>
            </p:cNvCxnSpPr>
            <p:nvPr userDrawn="1"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CB3942B7-63E3-4815-9F38-E61C1F1437B5}"/>
                </a:ext>
              </a:extLst>
            </p:cNvPr>
            <p:cNvCxnSpPr>
              <a:cxnSpLocks/>
              <a:stCxn id="283" idx="2"/>
              <a:endCxn id="298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5D6F6516-F567-449F-9A97-CD46F0D62E1A}"/>
                </a:ext>
              </a:extLst>
            </p:cNvPr>
            <p:cNvCxnSpPr>
              <a:cxnSpLocks/>
              <a:stCxn id="300" idx="5"/>
              <a:endCxn id="283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585D01B-FBC6-4E56-A48D-9C4E017FC7AE}"/>
                </a:ext>
              </a:extLst>
            </p:cNvPr>
            <p:cNvCxnSpPr>
              <a:cxnSpLocks/>
              <a:stCxn id="278" idx="5"/>
              <a:endCxn id="299" idx="1"/>
            </p:cNvCxnSpPr>
            <p:nvPr userDrawn="1"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787714C-4224-417A-AA99-E21095F46BF7}"/>
                </a:ext>
              </a:extLst>
            </p:cNvPr>
            <p:cNvCxnSpPr>
              <a:cxnSpLocks/>
              <a:stCxn id="283" idx="0"/>
              <a:endCxn id="299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54B2B4-5347-4035-B42B-19D8005783D9}"/>
                </a:ext>
              </a:extLst>
            </p:cNvPr>
            <p:cNvCxnSpPr>
              <a:cxnSpLocks/>
              <a:stCxn id="300" idx="3"/>
              <a:endCxn id="298" idx="0"/>
            </p:cNvCxnSpPr>
            <p:nvPr userDrawn="1"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923734C-7685-48BB-9F00-0E8FBC1CBE3B}"/>
                </a:ext>
              </a:extLst>
            </p:cNvPr>
            <p:cNvCxnSpPr>
              <a:cxnSpLocks/>
              <a:stCxn id="278" idx="6"/>
              <a:endCxn id="287" idx="2"/>
            </p:cNvCxnSpPr>
            <p:nvPr userDrawn="1"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DF22676-2528-409D-9F4A-DE964A8332A9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0032AED-995E-4E1E-A061-A59C21934E43}"/>
                </a:ext>
              </a:extLst>
            </p:cNvPr>
            <p:cNvCxnSpPr>
              <a:cxnSpLocks/>
              <a:stCxn id="300" idx="6"/>
              <a:endCxn id="299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C4237091-745C-45D6-B633-F5946211842D}"/>
                </a:ext>
              </a:extLst>
            </p:cNvPr>
            <p:cNvCxnSpPr>
              <a:cxnSpLocks/>
              <a:stCxn id="282" idx="0"/>
              <a:endCxn id="298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F946B6-EE6E-4F2C-9ECA-B67161D2BB9B}"/>
                </a:ext>
              </a:extLst>
            </p:cNvPr>
            <p:cNvCxnSpPr>
              <a:cxnSpLocks/>
              <a:stCxn id="299" idx="6"/>
              <a:endCxn id="285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E3C68231-6833-4A71-8D70-2FDA785E75BD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9CD7D0-0695-45E6-A5B2-E61BCA117D5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C75D059-62E1-441B-AA8C-810C3F290BB0}"/>
                </a:ext>
              </a:extLst>
            </p:cNvPr>
            <p:cNvCxnSpPr>
              <a:cxnSpLocks/>
              <a:stCxn id="287" idx="7"/>
              <a:endCxn id="286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75847E8-F74B-4C15-A19B-2E1883A8786C}"/>
                </a:ext>
              </a:extLst>
            </p:cNvPr>
            <p:cNvCxnSpPr>
              <a:cxnSpLocks/>
              <a:stCxn id="286" idx="5"/>
              <a:endCxn id="285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221C30D-171B-4371-B698-14C5B603E0BA}"/>
                </a:ext>
              </a:extLst>
            </p:cNvPr>
            <p:cNvCxnSpPr>
              <a:cxnSpLocks/>
              <a:stCxn id="286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65C46142-6B2F-4CA6-81BF-4CF154E4B796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CA91E332-097F-4A3F-92A9-B008B6704173}"/>
                </a:ext>
              </a:extLst>
            </p:cNvPr>
            <p:cNvCxnSpPr>
              <a:cxnSpLocks/>
              <a:stCxn id="298" idx="2"/>
              <a:endCxn id="279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247D6126-2DE2-4400-B610-DB321D279158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C9592472-BB1F-4C9A-8536-E5BB23B65E41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04BA2BB1-C93B-460F-BE41-2B0712A935F3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4D5749A-ECD2-4129-AFF1-9EE593DEEA28}"/>
                </a:ext>
              </a:extLst>
            </p:cNvPr>
            <p:cNvCxnSpPr>
              <a:cxnSpLocks/>
              <a:stCxn id="303" idx="7"/>
              <a:endCxn id="280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4C6BB8F-257A-42C3-8B2D-13F066E42367}"/>
                </a:ext>
              </a:extLst>
            </p:cNvPr>
            <p:cNvCxnSpPr>
              <a:cxnSpLocks/>
              <a:stCxn id="303" idx="6"/>
              <a:endCxn id="281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BBFDC4B-E2FD-4844-9829-EBA3AE3EC2B9}"/>
                </a:ext>
              </a:extLst>
            </p:cNvPr>
            <p:cNvCxnSpPr>
              <a:cxnSpLocks/>
              <a:stCxn id="303" idx="4"/>
            </p:cNvCxnSpPr>
            <p:nvPr userDrawn="1"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DC0385F-D2FD-4678-BEF8-3A03E4C6EBE6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A786C3D5-40F9-4F0B-A768-22A2B81FDEC8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D30D4FBD-D105-42FC-BE6A-07DF2BFA642A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8314A49-292C-43CA-8DA3-4383C9B7580F}"/>
                </a:ext>
              </a:extLst>
            </p:cNvPr>
            <p:cNvCxnSpPr>
              <a:cxnSpLocks/>
              <a:endCxn id="283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2458C0-183C-442C-9C75-9B7C2F950B05}"/>
                </a:ext>
              </a:extLst>
            </p:cNvPr>
            <p:cNvCxnSpPr>
              <a:cxnSpLocks/>
              <a:endCxn id="283" idx="3"/>
            </p:cNvCxnSpPr>
            <p:nvPr userDrawn="1"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457C0DE-7369-4939-AE61-35C8EC8AD536}"/>
                </a:ext>
              </a:extLst>
            </p:cNvPr>
            <p:cNvCxnSpPr>
              <a:cxnSpLocks/>
              <a:stCxn id="287" idx="4"/>
              <a:endCxn id="299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80A36FD-6073-41BD-8BD9-7DECEA858447}"/>
                </a:ext>
              </a:extLst>
            </p:cNvPr>
            <p:cNvCxnSpPr>
              <a:cxnSpLocks/>
              <a:endCxn id="285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C654C56-3254-4D40-B16A-13CEF6C10B21}"/>
                </a:ext>
              </a:extLst>
            </p:cNvPr>
            <p:cNvCxnSpPr>
              <a:cxnSpLocks/>
              <a:stCxn id="285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A9B35DA0-3C6A-4F32-BF5A-8CCF63CDEB94}"/>
                </a:ext>
              </a:extLst>
            </p:cNvPr>
            <p:cNvSpPr/>
            <p:nvPr userDrawn="1"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02340CA7-0628-47E8-9E85-4E04EE0B260A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62209704-3AD7-43C9-B59C-9E551D89EC06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77EE959B-90F5-419A-8805-02FF8AB0F22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24944D-B01E-453B-A636-EB7220C0F04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B70598B-2AD1-43CC-879E-434D630DD09A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4777D0F8-2F6F-4212-8F64-0D043E36EF8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7B27A0DD-9073-4D73-A27F-D2CD8DDA10BE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5DE3168-EF86-468B-BF0B-61FE1065885F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F6D007E5-4230-4DB0-86CD-632369C9D1E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9E756F48-69B3-4E9D-8030-3B8592DC9A36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53E0485-2F49-4228-A368-27CB0AFCFBB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48A37485-33E0-441A-A05E-8DE973D02B7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F45383A-FE62-42FC-A7E4-523EDE4EF502}"/>
                </a:ext>
              </a:extLst>
            </p:cNvPr>
            <p:cNvCxnSpPr>
              <a:cxnSpLocks/>
              <a:stCxn id="300" idx="2"/>
              <a:endCxn id="279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06C4E934-D177-426F-9379-39ACCBB8CBB4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0B59674A-1D7D-472A-A3E7-E932B263744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ECA8F92-7836-41ED-9EC8-C7F25074E607}"/>
                </a:ext>
              </a:extLst>
            </p:cNvPr>
            <p:cNvCxnSpPr>
              <a:cxnSpLocks/>
              <a:stCxn id="303" idx="3"/>
            </p:cNvCxnSpPr>
            <p:nvPr userDrawn="1"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E5A6100-2B9B-4030-AECE-BDC3233622B9}"/>
                </a:ext>
              </a:extLst>
            </p:cNvPr>
            <p:cNvCxnSpPr>
              <a:cxnSpLocks/>
              <a:stCxn id="303" idx="1"/>
              <a:endCxn id="313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09899D-19E1-4B75-AAE8-EA659B416F92}"/>
                </a:ext>
              </a:extLst>
            </p:cNvPr>
            <p:cNvCxnSpPr>
              <a:cxnSpLocks/>
              <a:stCxn id="313" idx="3"/>
              <a:endCxn id="280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6DEFC7A-DEA4-460F-938A-90926E79A0D0}"/>
                </a:ext>
              </a:extLst>
            </p:cNvPr>
            <p:cNvCxnSpPr>
              <a:cxnSpLocks/>
              <a:stCxn id="278" idx="7"/>
              <a:endCxn id="286" idx="2"/>
            </p:cNvCxnSpPr>
            <p:nvPr userDrawn="1"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3E74-1AE9-43B6-93FA-911F61031228}"/>
                </a:ext>
              </a:extLst>
            </p:cNvPr>
            <p:cNvCxnSpPr>
              <a:cxnSpLocks/>
              <a:stCxn id="280" idx="1"/>
              <a:endCxn id="310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15AC871D-02EF-41C3-941D-14A914C07B96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129402E-4D4E-4C33-A05E-B6ED4F94DA77}"/>
                </a:ext>
              </a:extLst>
            </p:cNvPr>
            <p:cNvCxnSpPr>
              <a:cxnSpLocks/>
              <a:stCxn id="310" idx="6"/>
              <a:endCxn id="278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A725384-1A9A-4B26-9335-695B957379B3}"/>
                </a:ext>
              </a:extLst>
            </p:cNvPr>
            <p:cNvCxnSpPr>
              <a:cxnSpLocks/>
              <a:stCxn id="313" idx="4"/>
              <a:endCxn id="310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193B28E6-9F4D-4A39-A913-FE44B27B31B4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DDD392E6-BA48-48D3-A378-812B1CF42DF3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5A3548C6-2D44-49B8-831D-2A956FD743C3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B477194E-6BF7-4F20-9349-2F440C78FA1A}"/>
                </a:ext>
              </a:extLst>
            </p:cNvPr>
            <p:cNvCxnSpPr>
              <a:cxnSpLocks/>
              <a:stCxn id="346" idx="7"/>
              <a:endCxn id="313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650DCBD7-41BB-44B7-8AE5-726F3A9ACED4}"/>
                </a:ext>
              </a:extLst>
            </p:cNvPr>
            <p:cNvCxnSpPr>
              <a:cxnSpLocks/>
              <a:stCxn id="346" idx="5"/>
              <a:endCxn id="303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94A52F1D-A8E0-4B79-AD02-40EE13ACFDCE}"/>
              </a:ext>
            </a:extLst>
          </p:cNvPr>
          <p:cNvGrpSpPr/>
          <p:nvPr userDrawn="1"/>
        </p:nvGrpSpPr>
        <p:grpSpPr>
          <a:xfrm flipH="1">
            <a:off x="9573659" y="-68234"/>
            <a:ext cx="2634356" cy="1640244"/>
            <a:chOff x="123623" y="79578"/>
            <a:chExt cx="2634356" cy="1640244"/>
          </a:xfrm>
        </p:grpSpPr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64AAE9F9-F4AC-4827-9ABB-A278AC7E3065}"/>
                </a:ext>
              </a:extLst>
            </p:cNvPr>
            <p:cNvCxnSpPr>
              <a:cxnSpLocks/>
              <a:stCxn id="425" idx="7"/>
              <a:endCxn id="423" idx="2"/>
            </p:cNvCxnSpPr>
            <p:nvPr userDrawn="1"/>
          </p:nvCxnSpPr>
          <p:spPr>
            <a:xfrm rot="9888766" flipV="1">
              <a:off x="1360767" y="7266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FE2930D1-CF2B-439A-B306-567FCD965EDF}"/>
                </a:ext>
              </a:extLst>
            </p:cNvPr>
            <p:cNvCxnSpPr>
              <a:cxnSpLocks/>
              <a:stCxn id="423" idx="4"/>
              <a:endCxn id="435" idx="1"/>
            </p:cNvCxnSpPr>
            <p:nvPr userDrawn="1"/>
          </p:nvCxnSpPr>
          <p:spPr>
            <a:xfrm rot="9888766">
              <a:off x="1146231" y="9508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8FF36ACF-649A-4CB1-8273-2DEBCD7980CF}"/>
                </a:ext>
              </a:extLst>
            </p:cNvPr>
            <p:cNvCxnSpPr>
              <a:cxnSpLocks/>
              <a:stCxn id="428" idx="2"/>
              <a:endCxn id="433" idx="6"/>
            </p:cNvCxnSpPr>
            <p:nvPr userDrawn="1"/>
          </p:nvCxnSpPr>
          <p:spPr>
            <a:xfrm>
              <a:off x="509383" y="5186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1C1DD5CB-803A-4C23-8C39-709D3E134DEB}"/>
                </a:ext>
              </a:extLst>
            </p:cNvPr>
            <p:cNvCxnSpPr>
              <a:cxnSpLocks/>
              <a:stCxn id="435" idx="5"/>
              <a:endCxn id="428" idx="1"/>
            </p:cNvCxnSpPr>
            <p:nvPr userDrawn="1"/>
          </p:nvCxnSpPr>
          <p:spPr>
            <a:xfrm flipH="1" flipV="1">
              <a:off x="505222" y="5510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5C49EA2F-4583-4BB5-B840-8874BA03CF21}"/>
                </a:ext>
              </a:extLst>
            </p:cNvPr>
            <p:cNvCxnSpPr>
              <a:cxnSpLocks/>
              <a:stCxn id="423" idx="5"/>
              <a:endCxn id="434" idx="1"/>
            </p:cNvCxnSpPr>
            <p:nvPr userDrawn="1"/>
          </p:nvCxnSpPr>
          <p:spPr>
            <a:xfrm rot="9888766">
              <a:off x="778173" y="10182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1738490-84A0-497A-9C45-102DAE17ABAC}"/>
                </a:ext>
              </a:extLst>
            </p:cNvPr>
            <p:cNvCxnSpPr>
              <a:cxnSpLocks/>
              <a:stCxn id="428" idx="0"/>
              <a:endCxn id="434" idx="4"/>
            </p:cNvCxnSpPr>
            <p:nvPr userDrawn="1"/>
          </p:nvCxnSpPr>
          <p:spPr>
            <a:xfrm>
              <a:off x="479346" y="5710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80603F7-4888-4C9F-843F-03707A5BB7AE}"/>
                </a:ext>
              </a:extLst>
            </p:cNvPr>
            <p:cNvCxnSpPr>
              <a:cxnSpLocks/>
              <a:stCxn id="435" idx="3"/>
              <a:endCxn id="433" idx="0"/>
            </p:cNvCxnSpPr>
            <p:nvPr userDrawn="1"/>
          </p:nvCxnSpPr>
          <p:spPr>
            <a:xfrm rot="9888766" flipH="1">
              <a:off x="1052457" y="7417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F176CF5-BC06-4C41-9205-0A86A10A7053}"/>
                </a:ext>
              </a:extLst>
            </p:cNvPr>
            <p:cNvCxnSpPr>
              <a:cxnSpLocks/>
              <a:stCxn id="423" idx="6"/>
              <a:endCxn id="432" idx="2"/>
            </p:cNvCxnSpPr>
            <p:nvPr userDrawn="1"/>
          </p:nvCxnSpPr>
          <p:spPr>
            <a:xfrm flipH="1" flipV="1">
              <a:off x="847363" y="13660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4D5D09F6-DCA4-431C-B181-2F7A401F0A78}"/>
                </a:ext>
              </a:extLst>
            </p:cNvPr>
            <p:cNvCxnSpPr>
              <a:cxnSpLocks/>
              <a:stCxn id="428" idx="7"/>
              <a:endCxn id="430" idx="3"/>
            </p:cNvCxnSpPr>
            <p:nvPr userDrawn="1"/>
          </p:nvCxnSpPr>
          <p:spPr>
            <a:xfrm flipH="1">
              <a:off x="351971" y="5668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EADE9C2B-A0BE-4EE5-A343-A54C5C1783CF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 rot="9888766" flipV="1">
              <a:off x="722319" y="10197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B9D12CD3-39AE-4C08-BB96-4AF703C35BDF}"/>
                </a:ext>
              </a:extLst>
            </p:cNvPr>
            <p:cNvCxnSpPr>
              <a:cxnSpLocks/>
              <a:stCxn id="427" idx="0"/>
              <a:endCxn id="433" idx="4"/>
            </p:cNvCxnSpPr>
            <p:nvPr userDrawn="1"/>
          </p:nvCxnSpPr>
          <p:spPr>
            <a:xfrm>
              <a:off x="961665" y="2392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CD1E4FC-F9E9-47BD-8CCA-45A60F971985}"/>
                </a:ext>
              </a:extLst>
            </p:cNvPr>
            <p:cNvCxnSpPr>
              <a:cxnSpLocks/>
              <a:stCxn id="434" idx="6"/>
              <a:endCxn id="430" idx="2"/>
            </p:cNvCxnSpPr>
            <p:nvPr userDrawn="1"/>
          </p:nvCxnSpPr>
          <p:spPr>
            <a:xfrm rot="9888766" flipV="1">
              <a:off x="348212" y="11353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9AE5CD1C-55DC-4C15-B2FF-A910C31EA3FB}"/>
                </a:ext>
              </a:extLst>
            </p:cNvPr>
            <p:cNvCxnSpPr>
              <a:cxnSpLocks/>
              <a:stCxn id="429" idx="0"/>
              <a:endCxn id="430" idx="4"/>
            </p:cNvCxnSpPr>
            <p:nvPr userDrawn="1"/>
          </p:nvCxnSpPr>
          <p:spPr>
            <a:xfrm>
              <a:off x="171475" y="8855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F5722ECB-C37E-40EA-8A64-9DB32C56C46C}"/>
                </a:ext>
              </a:extLst>
            </p:cNvPr>
            <p:cNvCxnSpPr>
              <a:cxnSpLocks/>
              <a:stCxn id="432" idx="1"/>
              <a:endCxn id="430" idx="5"/>
            </p:cNvCxnSpPr>
            <p:nvPr userDrawn="1"/>
          </p:nvCxnSpPr>
          <p:spPr>
            <a:xfrm flipH="1" flipV="1">
              <a:off x="296646" y="12962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4DA1FB6-BAC6-4844-AB2C-5A268FC07030}"/>
                </a:ext>
              </a:extLst>
            </p:cNvPr>
            <p:cNvCxnSpPr>
              <a:cxnSpLocks/>
              <a:stCxn id="432" idx="7"/>
              <a:endCxn id="431" idx="3"/>
            </p:cNvCxnSpPr>
            <p:nvPr userDrawn="1"/>
          </p:nvCxnSpPr>
          <p:spPr>
            <a:xfrm flipH="1">
              <a:off x="560879" y="13965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E2BFD9E-B2A6-4D0D-AA33-CA11AA89597E}"/>
                </a:ext>
              </a:extLst>
            </p:cNvPr>
            <p:cNvCxnSpPr>
              <a:cxnSpLocks/>
              <a:stCxn id="431" idx="5"/>
              <a:endCxn id="430" idx="1"/>
            </p:cNvCxnSpPr>
            <p:nvPr userDrawn="1"/>
          </p:nvCxnSpPr>
          <p:spPr>
            <a:xfrm flipH="1" flipV="1">
              <a:off x="366989" y="13365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CD36DF3A-4276-4464-91CD-77CAADB314E3}"/>
                </a:ext>
              </a:extLst>
            </p:cNvPr>
            <p:cNvCxnSpPr>
              <a:cxnSpLocks/>
              <a:stCxn id="431" idx="6"/>
            </p:cNvCxnSpPr>
            <p:nvPr userDrawn="1"/>
          </p:nvCxnSpPr>
          <p:spPr>
            <a:xfrm flipH="1" flipV="1">
              <a:off x="130833" y="16360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BAA92504-9B47-499B-A030-2F8CB01AF83A}"/>
                </a:ext>
              </a:extLst>
            </p:cNvPr>
            <p:cNvCxnSpPr>
              <a:cxnSpLocks/>
              <a:stCxn id="424" idx="0"/>
              <a:endCxn id="423" idx="3"/>
            </p:cNvCxnSpPr>
            <p:nvPr userDrawn="1"/>
          </p:nvCxnSpPr>
          <p:spPr>
            <a:xfrm rot="9888766" flipV="1">
              <a:off x="1338671" y="7336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36ABAE3-F6C8-4CD0-9255-28C22843E680}"/>
                </a:ext>
              </a:extLst>
            </p:cNvPr>
            <p:cNvCxnSpPr>
              <a:cxnSpLocks/>
              <a:stCxn id="433" idx="2"/>
              <a:endCxn id="424" idx="6"/>
            </p:cNvCxnSpPr>
            <p:nvPr userDrawn="1"/>
          </p:nvCxnSpPr>
          <p:spPr>
            <a:xfrm rot="9888766" flipH="1" flipV="1">
              <a:off x="1065460" y="6556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A127C11B-0606-4824-A719-64C9D9CBC3F5}"/>
                </a:ext>
              </a:extLst>
            </p:cNvPr>
            <p:cNvCxnSpPr>
              <a:cxnSpLocks/>
              <a:stCxn id="427" idx="1"/>
              <a:endCxn id="424" idx="5"/>
            </p:cNvCxnSpPr>
            <p:nvPr userDrawn="1"/>
          </p:nvCxnSpPr>
          <p:spPr>
            <a:xfrm>
              <a:off x="986217" y="2202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151E67F-3700-400D-852C-697A37C3DA1D}"/>
                </a:ext>
              </a:extLst>
            </p:cNvPr>
            <p:cNvCxnSpPr>
              <a:cxnSpLocks/>
              <a:stCxn id="426" idx="7"/>
              <a:endCxn id="424" idx="3"/>
            </p:cNvCxnSpPr>
            <p:nvPr userDrawn="1"/>
          </p:nvCxnSpPr>
          <p:spPr>
            <a:xfrm flipH="1">
              <a:off x="1421114" y="1300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5BF99317-1401-4BF0-B65E-F7D994FE6CD3}"/>
                </a:ext>
              </a:extLst>
            </p:cNvPr>
            <p:cNvCxnSpPr>
              <a:cxnSpLocks/>
              <a:stCxn id="425" idx="6"/>
              <a:endCxn id="424" idx="2"/>
            </p:cNvCxnSpPr>
            <p:nvPr userDrawn="1"/>
          </p:nvCxnSpPr>
          <p:spPr>
            <a:xfrm rot="9888766">
              <a:off x="1443367" y="6167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1AA620D2-9A00-46A4-96CF-22DB2FECF458}"/>
                </a:ext>
              </a:extLst>
            </p:cNvPr>
            <p:cNvCxnSpPr>
              <a:cxnSpLocks/>
              <a:stCxn id="438" idx="7"/>
              <a:endCxn id="425" idx="3"/>
            </p:cNvCxnSpPr>
            <p:nvPr userDrawn="1"/>
          </p:nvCxnSpPr>
          <p:spPr>
            <a:xfrm flipH="1">
              <a:off x="1913833" y="2424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2FDFD141-FA63-4E05-960A-6D5618D80474}"/>
                </a:ext>
              </a:extLst>
            </p:cNvPr>
            <p:cNvCxnSpPr>
              <a:cxnSpLocks/>
              <a:stCxn id="438" idx="6"/>
              <a:endCxn id="426" idx="2"/>
            </p:cNvCxnSpPr>
            <p:nvPr userDrawn="1"/>
          </p:nvCxnSpPr>
          <p:spPr>
            <a:xfrm flipH="1" flipV="1">
              <a:off x="1736053" y="99522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8F94F9AA-B40E-4339-AB88-E1C883468D40}"/>
                </a:ext>
              </a:extLst>
            </p:cNvPr>
            <p:cNvCxnSpPr>
              <a:cxnSpLocks/>
              <a:stCxn id="438" idx="4"/>
            </p:cNvCxnSpPr>
            <p:nvPr userDrawn="1"/>
          </p:nvCxnSpPr>
          <p:spPr>
            <a:xfrm flipH="1" flipV="1">
              <a:off x="2274426" y="14329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086A817-0E2C-4225-AADB-479F35745904}"/>
                </a:ext>
              </a:extLst>
            </p:cNvPr>
            <p:cNvCxnSpPr>
              <a:cxnSpLocks/>
              <a:stCxn id="426" idx="6"/>
              <a:endCxn id="427" idx="2"/>
            </p:cNvCxnSpPr>
            <p:nvPr userDrawn="1"/>
          </p:nvCxnSpPr>
          <p:spPr>
            <a:xfrm flipH="1">
              <a:off x="990166" y="113682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3FA985B-EDC1-4DFF-98C8-19C469E434F6}"/>
                </a:ext>
              </a:extLst>
            </p:cNvPr>
            <p:cNvCxnSpPr>
              <a:cxnSpLocks/>
              <a:stCxn id="427" idx="6"/>
              <a:endCxn id="428" idx="3"/>
            </p:cNvCxnSpPr>
            <p:nvPr userDrawn="1"/>
          </p:nvCxnSpPr>
          <p:spPr>
            <a:xfrm flipH="1">
              <a:off x="489394" y="2107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A1D848CE-1454-4D09-971A-A2A30D4AC944}"/>
                </a:ext>
              </a:extLst>
            </p:cNvPr>
            <p:cNvCxnSpPr>
              <a:cxnSpLocks/>
              <a:stCxn id="429" idx="2"/>
              <a:endCxn id="428" idx="6"/>
            </p:cNvCxnSpPr>
            <p:nvPr userDrawn="1"/>
          </p:nvCxnSpPr>
          <p:spPr>
            <a:xfrm flipV="1">
              <a:off x="190475" y="5410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454744C5-E9F9-4B8D-8ED0-DC9EFB369215}"/>
                </a:ext>
              </a:extLst>
            </p:cNvPr>
            <p:cNvCxnSpPr>
              <a:cxnSpLocks/>
              <a:endCxn id="428" idx="5"/>
            </p:cNvCxnSpPr>
            <p:nvPr userDrawn="1"/>
          </p:nvCxnSpPr>
          <p:spPr>
            <a:xfrm>
              <a:off x="146310" y="4343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9136F6F0-5AF5-4232-A79D-193908A5BDB0}"/>
                </a:ext>
              </a:extLst>
            </p:cNvPr>
            <p:cNvCxnSpPr>
              <a:cxnSpLocks/>
              <a:endCxn id="428" idx="3"/>
            </p:cNvCxnSpPr>
            <p:nvPr userDrawn="1"/>
          </p:nvCxnSpPr>
          <p:spPr>
            <a:xfrm flipH="1">
              <a:off x="489394" y="129056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0B0B4F1A-6A95-4B8E-9765-B4EBCA78A357}"/>
                </a:ext>
              </a:extLst>
            </p:cNvPr>
            <p:cNvCxnSpPr>
              <a:cxnSpLocks/>
              <a:stCxn id="432" idx="4"/>
              <a:endCxn id="434" idx="0"/>
            </p:cNvCxnSpPr>
            <p:nvPr userDrawn="1"/>
          </p:nvCxnSpPr>
          <p:spPr>
            <a:xfrm flipH="1" flipV="1">
              <a:off x="710978" y="11104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C7E1FBD5-F114-4387-A178-18981E22974B}"/>
                </a:ext>
              </a:extLst>
            </p:cNvPr>
            <p:cNvCxnSpPr>
              <a:cxnSpLocks/>
              <a:endCxn id="430" idx="6"/>
            </p:cNvCxnSpPr>
            <p:nvPr userDrawn="1"/>
          </p:nvCxnSpPr>
          <p:spPr>
            <a:xfrm>
              <a:off x="135460" y="12985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B098E622-F75D-435C-AEDA-0B2B7B9C71C5}"/>
                </a:ext>
              </a:extLst>
            </p:cNvPr>
            <p:cNvCxnSpPr>
              <a:cxnSpLocks/>
              <a:stCxn id="430" idx="7"/>
            </p:cNvCxnSpPr>
            <p:nvPr userDrawn="1"/>
          </p:nvCxnSpPr>
          <p:spPr>
            <a:xfrm flipH="1">
              <a:off x="123623" y="13516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051CDAD3-F484-46D1-83A3-6A50EA3DED03}"/>
                </a:ext>
              </a:extLst>
            </p:cNvPr>
            <p:cNvSpPr/>
            <p:nvPr userDrawn="1"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C1BE8703-0E1B-4B95-BFF9-374949BD9585}"/>
                </a:ext>
              </a:extLst>
            </p:cNvPr>
            <p:cNvSpPr/>
            <p:nvPr userDrawn="1"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BAF651E-E4DC-474D-9B8C-9F288FC9941F}"/>
                </a:ext>
              </a:extLst>
            </p:cNvPr>
            <p:cNvSpPr/>
            <p:nvPr userDrawn="1"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F6E3FCB0-09DF-4FDC-AD62-E0AD104CADAE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AD1ED283-3EA7-42A8-A035-4BB05C4064B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BA53649C-5900-4B00-9F1B-217CF88E8AD0}"/>
                </a:ext>
              </a:extLst>
            </p:cNvPr>
            <p:cNvSpPr/>
            <p:nvPr userDrawn="1"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32895BD8-A224-4642-A5EE-B463E7DE68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2D269516-246C-4E9E-A151-4262B778B830}"/>
                </a:ext>
              </a:extLst>
            </p:cNvPr>
            <p:cNvSpPr/>
            <p:nvPr userDrawn="1"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7EA3CCC8-94E9-47F5-80F2-43749B733D8D}"/>
                </a:ext>
              </a:extLst>
            </p:cNvPr>
            <p:cNvSpPr/>
            <p:nvPr userDrawn="1"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D5F06C1C-6BC7-477A-A619-9D178B9E7CA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B6C6DC9-9E33-4056-8EBD-CAF0C8F5099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22C3C54A-C8C9-457F-A2C8-A389B03897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685F947-8A2F-430E-9645-B7C587BA4F49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29A4E603-5BCB-49F9-A219-36B1BDC84D73}"/>
                </a:ext>
              </a:extLst>
            </p:cNvPr>
            <p:cNvCxnSpPr>
              <a:cxnSpLocks/>
              <a:stCxn id="435" idx="2"/>
              <a:endCxn id="424" idx="7"/>
            </p:cNvCxnSpPr>
            <p:nvPr userDrawn="1"/>
          </p:nvCxnSpPr>
          <p:spPr>
            <a:xfrm rot="9888766" flipH="1">
              <a:off x="1065565" y="7615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D55D1753-699D-4A3D-A7DA-53F6DEE510EF}"/>
                </a:ext>
              </a:extLst>
            </p:cNvPr>
            <p:cNvCxnSpPr>
              <a:cxnSpLocks/>
              <a:stCxn id="425" idx="4"/>
              <a:endCxn id="426" idx="1"/>
            </p:cNvCxnSpPr>
            <p:nvPr userDrawn="1"/>
          </p:nvCxnSpPr>
          <p:spPr>
            <a:xfrm flipH="1" flipV="1">
              <a:off x="1733421" y="120038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0234853B-8EE4-4C6E-8A67-C38B1B0DA04C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C8EB4FE2-B2A4-448A-AE36-71287457E3E3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rot="9888766" flipH="1">
              <a:off x="2326747" y="101958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1D16E44E-B69B-4921-9C97-6FAAC0CC61C5}"/>
                </a:ext>
              </a:extLst>
            </p:cNvPr>
            <p:cNvCxnSpPr>
              <a:cxnSpLocks/>
              <a:stCxn id="438" idx="1"/>
              <a:endCxn id="447" idx="2"/>
            </p:cNvCxnSpPr>
            <p:nvPr userDrawn="1"/>
          </p:nvCxnSpPr>
          <p:spPr>
            <a:xfrm>
              <a:off x="2349230" y="2323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63B3537-85D9-4D45-971B-94B64821AE7E}"/>
                </a:ext>
              </a:extLst>
            </p:cNvPr>
            <p:cNvCxnSpPr>
              <a:cxnSpLocks/>
              <a:stCxn id="447" idx="3"/>
              <a:endCxn id="425" idx="2"/>
            </p:cNvCxnSpPr>
            <p:nvPr userDrawn="1"/>
          </p:nvCxnSpPr>
          <p:spPr>
            <a:xfrm flipH="1">
              <a:off x="1932800" y="4523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F6F217E5-8380-470E-8F95-3B9CAF4AAA98}"/>
                </a:ext>
              </a:extLst>
            </p:cNvPr>
            <p:cNvCxnSpPr>
              <a:cxnSpLocks/>
              <a:stCxn id="423" idx="7"/>
              <a:endCxn id="431" idx="2"/>
            </p:cNvCxnSpPr>
            <p:nvPr userDrawn="1"/>
          </p:nvCxnSpPr>
          <p:spPr>
            <a:xfrm flipH="1">
              <a:off x="579846" y="14478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86DE334F-626F-4242-A85E-4BB72961371A}"/>
                </a:ext>
              </a:extLst>
            </p:cNvPr>
            <p:cNvCxnSpPr>
              <a:cxnSpLocks/>
              <a:stCxn id="425" idx="1"/>
              <a:endCxn id="444" idx="4"/>
            </p:cNvCxnSpPr>
            <p:nvPr userDrawn="1"/>
          </p:nvCxnSpPr>
          <p:spPr>
            <a:xfrm>
              <a:off x="1928851" y="6433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4254907C-754D-4ED9-A0F7-77FA71EC5BE0}"/>
                </a:ext>
              </a:extLst>
            </p:cNvPr>
            <p:cNvSpPr/>
            <p:nvPr userDrawn="1"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E4D5BA08-5F78-4753-B324-A53B7ABC9D00}"/>
                </a:ext>
              </a:extLst>
            </p:cNvPr>
            <p:cNvCxnSpPr>
              <a:cxnSpLocks/>
              <a:stCxn id="444" idx="6"/>
              <a:endCxn id="423" idx="1"/>
            </p:cNvCxnSpPr>
            <p:nvPr userDrawn="1"/>
          </p:nvCxnSpPr>
          <p:spPr>
            <a:xfrm flipH="1">
              <a:off x="1454100" y="9663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CDCA2494-8AB5-4B68-BF83-69502CA2A869}"/>
                </a:ext>
              </a:extLst>
            </p:cNvPr>
            <p:cNvCxnSpPr>
              <a:cxnSpLocks/>
              <a:stCxn id="447" idx="4"/>
              <a:endCxn id="444" idx="2"/>
            </p:cNvCxnSpPr>
            <p:nvPr userDrawn="1"/>
          </p:nvCxnSpPr>
          <p:spPr>
            <a:xfrm flipH="1">
              <a:off x="2410751" y="4718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7E3EF5E3-2EEC-4EF8-9231-900B1A17144C}"/>
                </a:ext>
              </a:extLst>
            </p:cNvPr>
            <p:cNvSpPr/>
            <p:nvPr userDrawn="1"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E46719B-86CF-49FD-95F7-E31F72C68B22}"/>
                </a:ext>
              </a:extLst>
            </p:cNvPr>
            <p:cNvCxnSpPr>
              <a:cxnSpLocks/>
              <a:endCxn id="428" idx="4"/>
            </p:cNvCxnSpPr>
            <p:nvPr userDrawn="1"/>
          </p:nvCxnSpPr>
          <p:spPr>
            <a:xfrm>
              <a:off x="213739" y="143702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327BF1A0-89B6-4675-881F-F3245531BA9A}"/>
                </a:ext>
              </a:extLst>
            </p:cNvPr>
            <p:cNvSpPr/>
            <p:nvPr userDrawn="1"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834F05FD-89AC-4E32-8A59-ECC4C165E90E}"/>
                </a:ext>
              </a:extLst>
            </p:cNvPr>
            <p:cNvCxnSpPr>
              <a:cxnSpLocks/>
              <a:stCxn id="449" idx="7"/>
              <a:endCxn id="447" idx="0"/>
            </p:cNvCxnSpPr>
            <p:nvPr userDrawn="1"/>
          </p:nvCxnSpPr>
          <p:spPr>
            <a:xfrm flipH="1">
              <a:off x="2557070" y="2103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2E116837-245F-4751-ADDF-A1CFD40ABBDA}"/>
                </a:ext>
              </a:extLst>
            </p:cNvPr>
            <p:cNvCxnSpPr>
              <a:cxnSpLocks/>
              <a:stCxn id="449" idx="5"/>
              <a:endCxn id="438" idx="1"/>
            </p:cNvCxnSpPr>
            <p:nvPr userDrawn="1"/>
          </p:nvCxnSpPr>
          <p:spPr>
            <a:xfrm flipH="1">
              <a:off x="2349230" y="1747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6A6D89-45A1-4F7A-9D0C-EDD11307D6BF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62BC632-7DC1-4789-8CFC-CD5AFC3ABCAA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AC13F6-2489-4DDA-A9B2-3067A1B8CAA3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97C8410-298D-4055-AA0A-57C75129C4D7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86457A-06F7-4F62-B11E-654FD4AEEA59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E23FD4-7D2D-49A7-8750-6828324D2943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D054FEF-1615-47B3-977D-E6663964188E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312D78-45B2-43E5-B6A7-32FBB158F93D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F8CEFD-D4BD-4113-9ECA-07C92BFBB271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499953E-DF36-43C0-88A6-34B0E3D5BC3B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C0C5D-21C1-4019-ABA1-012B17DA77FC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7720E7-E000-4A08-8CA5-62D23F338722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6A894D-E961-42D3-81AF-FC9EC6AA5636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A6F6E6-25AB-4726-9450-BCFF40E212A5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AB62C6-3F97-4F2D-B07B-94130854021F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7F97B2-FB8F-4594-B3BE-1A13857BDD13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E1AD36-E1A9-450D-A199-D273981BE9C7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556C625-1CEC-4663-AC9C-9C45AF596EDB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31A7F20-0078-4EDA-A0C1-E367A0582342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57D6F-0187-413A-A041-3D75EEFC2A94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512CCA-B0B9-4941-B513-B835901D4C5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EA50BD-A578-4D06-BB0C-9DC7B01FC034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8578C0F-649C-45AB-87F8-2252A3265CFD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73EB4D-A240-4E51-A50A-B435BE3A2D5C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27E5381-04D1-4225-8769-1B6B9480C7A0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746FBD-C785-43A8-A48B-34A14AF95516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6951640-64C0-4AD8-A442-D08334FF6FD1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59B76EA-5D51-41D6-A58C-5F8334DE937D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9292B8-1E47-4B34-8FC0-97245BE9578A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ADFAEBF-02D7-44CD-BE5F-305B6E2F52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4B4051-9A56-435E-840D-6C3C23050184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07BA00-107E-4562-88CB-DEA0D496D749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DFAB2F-CF8B-44F2-9850-03F8AF098440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C85B09E-18C3-4D54-AA0A-14F26F9FFFCA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3BFC00-DCD5-4109-BE0D-BBB66C276072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40DBEB-FAA5-4EAA-89F4-27A7CE21A297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601845-E46E-419B-8F68-C56C73B3F51F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1D8C297-4E3E-4739-99E9-7D79A327AD6E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BD0C1E-77F3-489E-9331-D144C7768558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316F845-3855-4D5B-835D-A0B62D513152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745097-160A-4242-B146-2A008E56E28B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F7B2350-5A57-4E35-B744-F10FBB8A056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5F8280-4EFB-4995-9F18-181E864A0E70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7378C5-2E83-4344-BF87-0CC2F0422BA6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B029E3A-F23A-45C1-AF01-6A30EAD98C52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AD99E0-7C29-4686-96D0-62897A6AE659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064CBE-03DE-4D9E-987A-66EDDE5C3459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5E50E75-E54D-4236-9C47-C231CAC0ACAA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20438D3-84FC-4F69-ACCB-416AED8C0CFF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1826D2-E95E-483E-8DBE-25AB9BBB1560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4FE5394-C20F-431D-B7DC-326378B3B088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E429A1-541D-4C36-AE28-C8D51F3D554B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92B11CD-0752-425D-996F-AE3245F3065E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B920EAE-371D-4F78-AF0A-ED58DDC5567D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0F8AFA-1E3F-4BE8-8CAD-52FBEE5C5D8A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130AFE6-8E05-4B94-82AD-63B7251AA0DD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28163A8-99E9-40C3-822B-4807D28979D5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0EC36C8-56BA-46D6-A21B-89ECA9A2F98B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670C444-1B5E-44ED-9E89-AF428D1309D7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679015-80D1-46EA-89FB-C1304E32BF38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47E92A-FE47-47D7-831F-DE7CE7A13521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CC1AC0F-96A8-4BD5-A222-0BB886D4763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D98587F-E9E8-4567-8781-8509E4EA0783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E9BC41-A324-49C9-9989-67AC991C373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283073A-239A-42F7-8A6E-59F0C639DA8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C4FB963-302D-4267-ABF6-4DD1DE9601A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8E2EEDA-B07F-44CA-A478-4EC59941DB6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48C406E-1EE2-419C-8BE0-C412F9459C0F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00750C3-A772-4D58-80E0-0F3CBD904B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1FC13AB-ACD3-4F14-A856-DEF609C6486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9BAB914-F0A8-4C08-BA8A-FB5A1DE53C7E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024B6F6-072B-40FD-B1CD-CD2F41798D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FD9F980-D0E7-4710-8474-8EDAAC86D6CE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13C95F5-5431-4138-82FD-CC36664D949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D56BF88-FC66-48FA-A395-1F4EF14C026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DE7D84A-D10E-4ECD-8C80-9EED7E811A5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D24F226-375A-43DB-A8F6-9064CD6B09B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8D9E11-3DFB-4032-9ED1-8303DB874326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C71A725-0490-413D-9111-BBED187F96C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9300FE5-A935-477E-A3A2-32D067237F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3740D16-F0C3-4D90-9C80-22F727410CB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8DC6666-76B2-476F-B5EB-F8ACEC05CF7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489D69-D8F7-4EBF-8616-9EA043E94AE2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B3A6BD8-4E5D-46B5-A8AD-45B613BFA077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CFE58EF-307F-40BB-9E94-E23D748D3F9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E79A11-F170-491D-B85E-2A70D006CFDE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62C66-AF16-49EA-A400-3DC7D1E32C63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EB7A8D4-F92A-42F0-BB71-3716944B44EC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725B51A-A5F3-4B02-A866-3E16CF95FD01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10B811EB-E1EF-44B7-ACD8-8C8B26F26E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EC644678-7063-4E05-8F71-7E8F169222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573B538-F310-4901-99BE-304F1FD404E3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3735593-CB8F-4BB7-B972-79DC32DD930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AF7968-A4B0-45E0-A053-7533854AB593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E43DE7B-97DD-4714-A6F3-095D4A6F879B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5A1851-7EBD-4D5C-BABA-1C1E5EDF1603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26F1F4D-9609-49E3-89A7-A2B90C60A087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5ED831D-5322-4592-BA34-FA8C27716A39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3ACA138-96B0-4207-9BD5-B3C4FFCADC96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CEAE538-EBDD-435F-A8BC-61F14B611A86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5F4B77-D16E-4396-85F2-DC44E4D02A5D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7EE279-85B7-4CBA-BA65-C77BF076004C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21447B-34B4-4C35-8AD2-E4A989DB3301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A5BA327-4620-4B50-AE52-36532DB25A6F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D5184DA-1F57-4024-B50B-95D8C1F9DE0F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6B9762A-F99F-45FE-8E32-C185318BD128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7504825-8572-430F-9180-A0CEC1440771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C904747-D6C8-40DB-9160-8A1B8DD51DDA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DD59FBD-119D-44DB-9E3D-659512EC5111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DB7426-571E-467D-9B7F-AEE911FCA261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FC4367C-4926-400D-99A5-8BB3F3390ECB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60AFF29-8020-4540-88A3-7CAD329FF500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51DC980-D552-4FBB-939C-8ACCC7946C3F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5EE2C1B-242C-4D4B-968E-3C5924968090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F5A178E-A9BB-46B6-A201-D7ECFF0BBF2C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7574D6E-F1AE-412E-9D2C-80ED0B3DC4B8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95A90C5-37FE-462C-B9FE-A494BBDA1B53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E13F404-FDF4-4388-82C5-F3D821714087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61CD8D-DD34-4B8D-8211-D0C6361BAF0E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819493D-5DAF-46CF-98B9-A9E1A1285FEE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C1F668-C79F-43F0-9017-A0A00E5D71E6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9C58B5-2839-4835-8B5F-3C9C1A9C456D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39E014-047A-44CE-84A5-E5C62A953703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8B9AB82-C919-4824-916C-C59BFD37B3CD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2593B35-C35B-4E49-A52D-A920F4357293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B74C72F-27F0-4B12-AECF-156E90BB3705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303548-4318-495B-B67A-4710F4C9E3B9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611D18-8033-4D20-A970-AB585C0A4084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72BBE39-D04D-49B6-B8BE-F2DE6AD267E2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C3E63C7-9731-4C71-B76B-A870231AEA85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BED1B4F-8BF3-4359-99B9-0969AFC23813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E9451F9-9F87-4366-A341-AE3107872EC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0F750A8-841B-4ADD-8FE7-34ED5B0D3841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7F52F4E-E8F2-4268-9C9A-96585C242F0A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B21FAE3-529D-4F1E-8258-B9F64DEB6D96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96F4C9-4A6D-48E2-B57D-606ED3A0AD6B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F8610D5-275F-4138-B1C3-7A31FD0921DC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5CED1A1-26E7-4A03-89F9-0856A393D754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C3D3819-C14E-4D73-8A82-F2BE846CB16F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8F5F6D4-A00C-463B-B8C0-552EA74777ED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50C833F-21C2-45DB-A44B-6E3AB7DD9FD1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5F541DC-69A8-4175-8C7A-D78AB99A1504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399575C-9F8F-438A-B74D-F0E9A19233D5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C9F7463-3A75-4EC3-ABF5-5D8CF6950C50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2A2AF494-1865-4518-AE99-D74391F87E9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E773AC8-73D8-4BC5-A244-2E98D38B017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7E1ED11-C28D-4153-B5BA-D07442B8A9C5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EDD31E5-7F8C-469C-AADA-47C872D788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EEEB9E5-9B53-4016-BE6E-86B533B3E5CB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DC0FB57-9D86-4019-9319-482ADD9BF2A4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ADDAF51-797F-4CA4-A251-CF00688F685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A8FFBCF2-8B4A-4C12-8808-455F6F551E6C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ABAD1B36-C878-4488-A8F9-F4F24A4E45C0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6C8E6CD-7A0B-488E-BFF0-4A105ADFA86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1D55C72-67BB-4E0D-8B75-7E56D521D89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3458A0F-3EBC-4AD2-9618-5BF28C4D01E7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2E06256-2354-48C8-81FA-D4F25430FDA1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DFDE8E0-D8B7-4F08-A3B3-78A18FE9C52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0E8F3FF-3CEC-4A91-BBFF-53AD04C312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5838E83D-3671-469D-985F-BEC091B7874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BC66DE4A-23D1-40BA-86A5-B7E5D30C67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0F1609D-54EC-4F7A-A097-5E34ECD898B8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3AACB750-E775-4631-A59D-79677CCC9B9D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EB26039-8B27-4436-B67D-BDFFED7CEFE4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FF4941D2-C21B-43AE-BC49-DC248DF591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9E18E30F-14C0-47D6-9BF7-9B0E4678B7F5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7208C46-E8DF-42E1-9337-1C60D4B0C5FE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D88AC33-1639-4F47-84B2-7F9A7E6192EE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921C51B-507F-4B38-8799-432D97AEAB38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8CB33B1-CD2C-4337-93FF-B0AE55A8E4F0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036B86-00B1-4A15-A887-1C8FD24F2021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1C13A3-4AF5-4F10-AE6E-C716AF82C77C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02DCD13-65A8-4507-9430-DC888F9AB3DA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267751D-234F-43EC-8CB3-A1490C98A767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AB97B3-C90E-467A-B4EA-844E11591E48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90DC053-BA35-42B7-86BC-D72A42DAE2F6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BB6BE4B-7427-4FBC-951E-331BB943F778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0E95818-5D23-448D-A6E1-A937389F8130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12A92C1-0780-4D5C-B8B2-7F4868EA32B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1A1D674-0C1A-42EE-A5C4-38F10C7CF4E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991706-7D8D-49A2-BAF5-452B8455B3EC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64F6344-FCEF-4009-9CE4-F8FBA55D1E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3A827730-9575-4C49-BED2-BAB98E0B2C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005FE7DA-E716-4455-8F43-8D908A605B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49594E1-4041-4E92-B8B3-A891EC0581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CC1D165-7523-42F8-BDE7-C09E423737B8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1809D7-69A2-456D-B9CB-CD5CE8981D21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7DEB8E5-06EB-4462-8F2F-507B9972E2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11709C-1FBE-4EBF-8C4B-094200B579D2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F20F7E0-954F-4AD3-AC0D-2A1D83EFEECB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F5A4052-FECE-4568-986D-FF2FA7051506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B602BCE-6ACD-450B-AC92-82EE91E3D592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4277B453-F7CE-4C82-AD1D-C9618872083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897DF0AF-23F7-47A8-83D8-A797BD669B8B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D82BBC8-6C11-4CAE-B345-030895BB454D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6708C2E-6550-40E9-AF5F-AB057C4EDBF3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933B556-3554-4E92-A88E-708353656D99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5AAED15-F9E5-438D-81C3-6F2350589391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979670F-A226-445F-87BE-0EDA404539E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3DCF77F-7EB5-4D09-B658-5AC9CDF13197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A0EC9F9-7A3D-4D3E-8F51-22E8F3FF9F76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E5B285C-491B-4D42-8A83-1D17F853756E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B94BD98-278C-4A47-9949-49987FC9194B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1BC6748-5005-463B-ADDB-6CD8EDC3D9E6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E57A417-C969-4A4B-A0DA-693318CEC0F5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5AD6383-C94F-4C9C-B60D-A6EFB3198D7C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CF3434-4FC7-4349-A2AA-4A3DA56A6C16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8F595A8-8713-4A94-96F9-9DEF8744C37A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7631C7D-9EEF-4650-BCDD-28BEFACB6B0A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C11F5EA-4C6F-4C4B-AB59-6467B8806D2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27FAF4D5-B37F-4BC4-8279-CDBC72FBC8E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20B9E01-F380-4F5A-A128-5051AEEA05B1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CE1EE67B-63F6-49F9-B01D-84E5AA3015C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B633272-CDDF-4643-8E96-0E69E26B508C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>
            <a:extLst>
              <a:ext uri="{FF2B5EF4-FFF2-40B4-BE49-F238E27FC236}">
                <a16:creationId xmlns:a16="http://schemas.microsoft.com/office/drawing/2014/main" id="{A62A4E05-D5EC-4D7B-ABD9-783098202487}"/>
              </a:ext>
            </a:extLst>
          </p:cNvPr>
          <p:cNvSpPr/>
          <p:nvPr userDrawn="1"/>
        </p:nvSpPr>
        <p:spPr>
          <a:xfrm flipV="1">
            <a:off x="0" y="-7184"/>
            <a:ext cx="12192000" cy="2848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27" name="Block Arc 1">
            <a:extLst>
              <a:ext uri="{FF2B5EF4-FFF2-40B4-BE49-F238E27FC236}">
                <a16:creationId xmlns:a16="http://schemas.microsoft.com/office/drawing/2014/main" id="{E9A8D7B4-3433-4BFA-9525-FD17C4D2B7B7}"/>
              </a:ext>
            </a:extLst>
          </p:cNvPr>
          <p:cNvSpPr/>
          <p:nvPr userDrawn="1"/>
        </p:nvSpPr>
        <p:spPr>
          <a:xfrm>
            <a:off x="3582255" y="1676990"/>
            <a:ext cx="2340000" cy="2340000"/>
          </a:xfrm>
          <a:prstGeom prst="blockArc">
            <a:avLst>
              <a:gd name="adj1" fmla="val 10800000"/>
              <a:gd name="adj2" fmla="val 28362"/>
              <a:gd name="adj3" fmla="val 561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9" name="Block Arc 13">
            <a:extLst>
              <a:ext uri="{FF2B5EF4-FFF2-40B4-BE49-F238E27FC236}">
                <a16:creationId xmlns:a16="http://schemas.microsoft.com/office/drawing/2014/main" id="{1D21E8CD-0062-46B8-B48F-BCBBA362EC1D}"/>
              </a:ext>
            </a:extLst>
          </p:cNvPr>
          <p:cNvSpPr/>
          <p:nvPr userDrawn="1"/>
        </p:nvSpPr>
        <p:spPr>
          <a:xfrm>
            <a:off x="6271299" y="1676990"/>
            <a:ext cx="2340000" cy="2340000"/>
          </a:xfrm>
          <a:prstGeom prst="blockArc">
            <a:avLst>
              <a:gd name="adj1" fmla="val 10800000"/>
              <a:gd name="adj2" fmla="val 21570952"/>
              <a:gd name="adj3" fmla="val 524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0" name="Block Arc 15">
            <a:extLst>
              <a:ext uri="{FF2B5EF4-FFF2-40B4-BE49-F238E27FC236}">
                <a16:creationId xmlns:a16="http://schemas.microsoft.com/office/drawing/2014/main" id="{5E72CE5D-50AB-4E79-B094-8452C1CB1BC5}"/>
              </a:ext>
            </a:extLst>
          </p:cNvPr>
          <p:cNvSpPr/>
          <p:nvPr userDrawn="1"/>
        </p:nvSpPr>
        <p:spPr>
          <a:xfrm>
            <a:off x="8960343" y="1676990"/>
            <a:ext cx="2340000" cy="2340000"/>
          </a:xfrm>
          <a:prstGeom prst="blockArc">
            <a:avLst>
              <a:gd name="adj1" fmla="val 10800000"/>
              <a:gd name="adj2" fmla="val 21570209"/>
              <a:gd name="adj3" fmla="val 636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8" name="Block Arc 12">
            <a:extLst>
              <a:ext uri="{FF2B5EF4-FFF2-40B4-BE49-F238E27FC236}">
                <a16:creationId xmlns:a16="http://schemas.microsoft.com/office/drawing/2014/main" id="{2E091664-DD03-46FE-8304-18866EBB8D12}"/>
              </a:ext>
            </a:extLst>
          </p:cNvPr>
          <p:cNvSpPr/>
          <p:nvPr userDrawn="1"/>
        </p:nvSpPr>
        <p:spPr>
          <a:xfrm>
            <a:off x="893211" y="1676990"/>
            <a:ext cx="2340000" cy="2340000"/>
          </a:xfrm>
          <a:prstGeom prst="blockArc">
            <a:avLst>
              <a:gd name="adj1" fmla="val 10800000"/>
              <a:gd name="adj2" fmla="val 21599540"/>
              <a:gd name="adj3" fmla="val 524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B9D93-713A-40ED-94C2-DA91F74E3A74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3574BBA-5A6F-462E-84AF-A8DF244C614D}"/>
                </a:ext>
              </a:extLst>
            </p:cNvPr>
            <p:cNvCxnSpPr>
              <a:cxnSpLocks/>
              <a:stCxn id="68" idx="7"/>
              <a:endCxn id="6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9955CD-7999-439E-B931-6DC0A2B2B81A}"/>
                </a:ext>
              </a:extLst>
            </p:cNvPr>
            <p:cNvCxnSpPr>
              <a:cxnSpLocks/>
              <a:stCxn id="66" idx="4"/>
              <a:endCxn id="85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DBEE600-DA29-4A28-B66C-AD1D4D274F59}"/>
                </a:ext>
              </a:extLst>
            </p:cNvPr>
            <p:cNvCxnSpPr>
              <a:cxnSpLocks/>
              <a:stCxn id="71" idx="2"/>
              <a:endCxn id="83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F3060E4-9EF5-4D4B-82F6-C73611F4A04F}"/>
                </a:ext>
              </a:extLst>
            </p:cNvPr>
            <p:cNvCxnSpPr>
              <a:cxnSpLocks/>
              <a:stCxn id="85" idx="5"/>
              <a:endCxn id="7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E8DD59-DC59-4F25-A7B1-3D1AA5364A64}"/>
                </a:ext>
              </a:extLst>
            </p:cNvPr>
            <p:cNvCxnSpPr>
              <a:cxnSpLocks/>
              <a:stCxn id="66" idx="5"/>
              <a:endCxn id="84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5E4062-0ED4-42EC-B6E1-2B9E4C299057}"/>
                </a:ext>
              </a:extLst>
            </p:cNvPr>
            <p:cNvCxnSpPr>
              <a:cxnSpLocks/>
              <a:stCxn id="71" idx="0"/>
              <a:endCxn id="84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E7894C4-AB88-4C4F-8B46-077785446A4B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7020EC-C83B-4EBA-B805-05EEE55C5CFD}"/>
                </a:ext>
              </a:extLst>
            </p:cNvPr>
            <p:cNvCxnSpPr>
              <a:cxnSpLocks/>
              <a:stCxn id="191" idx="7"/>
              <a:endCxn id="7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E5422B-4F4E-4EF3-BF30-09F502B270D9}"/>
                </a:ext>
              </a:extLst>
            </p:cNvPr>
            <p:cNvCxnSpPr>
              <a:cxnSpLocks/>
              <a:stCxn id="71" idx="7"/>
              <a:endCxn id="7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35FCD9-2CBD-49BC-9D2D-2EDB1CC52A90}"/>
                </a:ext>
              </a:extLst>
            </p:cNvPr>
            <p:cNvCxnSpPr>
              <a:cxnSpLocks/>
              <a:stCxn id="7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8713C5B-01C6-49EE-93D1-16BC8D9FC54D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55FB29-6C54-4F71-8EF8-7A7410EB19C0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CBECF4-2792-4CFF-9B3B-9716A9662325}"/>
                </a:ext>
              </a:extLst>
            </p:cNvPr>
            <p:cNvCxnSpPr>
              <a:cxnSpLocks/>
              <a:stCxn id="84" idx="6"/>
              <a:endCxn id="7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1BC205A-F7BB-4D27-9073-2A4A32BBFB50}"/>
                </a:ext>
              </a:extLst>
            </p:cNvPr>
            <p:cNvCxnSpPr>
              <a:cxnSpLocks/>
              <a:stCxn id="72" idx="0"/>
              <a:endCxn id="7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00651C2-9CC5-49E7-B573-F8483E188ABF}"/>
                </a:ext>
              </a:extLst>
            </p:cNvPr>
            <p:cNvCxnSpPr>
              <a:cxnSpLocks/>
              <a:stCxn id="75" idx="1"/>
              <a:endCxn id="7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4B7C26-C6F8-4579-ADB3-57064DC524E4}"/>
                </a:ext>
              </a:extLst>
            </p:cNvPr>
            <p:cNvCxnSpPr>
              <a:cxnSpLocks/>
              <a:stCxn id="75" idx="0"/>
              <a:endCxn id="7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5A2ECA-6465-49DD-9CA4-2307CEA42AA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32A994-F3AE-40FB-BC10-6AC29DB2C531}"/>
                </a:ext>
              </a:extLst>
            </p:cNvPr>
            <p:cNvCxnSpPr>
              <a:cxnSpLocks/>
              <a:stCxn id="74" idx="7"/>
              <a:endCxn id="214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CFD37F-36BC-4F32-9C7C-A2376C8AA42F}"/>
                </a:ext>
              </a:extLst>
            </p:cNvPr>
            <p:cNvCxnSpPr>
              <a:cxnSpLocks/>
              <a:stCxn id="74" idx="6"/>
              <a:endCxn id="8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73D917-5D0C-4426-8EEB-C5BAD8CCEE9F}"/>
                </a:ext>
              </a:extLst>
            </p:cNvPr>
            <p:cNvCxnSpPr>
              <a:cxnSpLocks/>
              <a:stCxn id="81" idx="7"/>
              <a:endCxn id="8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A0E6EB-88F3-4B1F-8863-E21BF94BD882}"/>
                </a:ext>
              </a:extLst>
            </p:cNvPr>
            <p:cNvCxnSpPr>
              <a:cxnSpLocks/>
              <a:stCxn id="67" idx="0"/>
              <a:endCxn id="6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624A79-CD9C-4A7D-9F15-B4A82D3B1AF7}"/>
                </a:ext>
              </a:extLst>
            </p:cNvPr>
            <p:cNvCxnSpPr>
              <a:cxnSpLocks/>
              <a:stCxn id="83" idx="2"/>
              <a:endCxn id="6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F8C9FAF-9F51-4A35-BABD-BE3D30FB6548}"/>
                </a:ext>
              </a:extLst>
            </p:cNvPr>
            <p:cNvCxnSpPr>
              <a:cxnSpLocks/>
              <a:stCxn id="70" idx="1"/>
              <a:endCxn id="6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F6834BC-6EA9-41D2-BD81-5E1318046679}"/>
                </a:ext>
              </a:extLst>
            </p:cNvPr>
            <p:cNvCxnSpPr>
              <a:cxnSpLocks/>
              <a:stCxn id="69" idx="7"/>
              <a:endCxn id="6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333035-BBE0-41C0-B841-EE4679A93618}"/>
                </a:ext>
              </a:extLst>
            </p:cNvPr>
            <p:cNvCxnSpPr>
              <a:cxnSpLocks/>
              <a:stCxn id="68" idx="6"/>
              <a:endCxn id="6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A0FBC-7CFF-4AFA-ADC2-70A883BBAB52}"/>
                </a:ext>
              </a:extLst>
            </p:cNvPr>
            <p:cNvCxnSpPr>
              <a:cxnSpLocks/>
              <a:stCxn id="88" idx="7"/>
              <a:endCxn id="6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4B84F3-447D-4B3E-AEEF-81177D4289CC}"/>
                </a:ext>
              </a:extLst>
            </p:cNvPr>
            <p:cNvCxnSpPr>
              <a:cxnSpLocks/>
              <a:stCxn id="88" idx="6"/>
              <a:endCxn id="6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618F212-7F6A-41E4-8AF8-7BFDA2D561E0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E98D6B3-4767-4E65-80F5-5805E7D0D088}"/>
                </a:ext>
              </a:extLst>
            </p:cNvPr>
            <p:cNvCxnSpPr>
              <a:cxnSpLocks/>
              <a:stCxn id="6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B54EE6A-8715-4615-8EE4-C3F183ECB7F6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D47ACAD-79CA-4181-A603-B3F3A3C56972}"/>
                </a:ext>
              </a:extLst>
            </p:cNvPr>
            <p:cNvCxnSpPr>
              <a:cxnSpLocks/>
              <a:stCxn id="7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4D21E65-A33D-4B82-8F6D-5E57631945F5}"/>
                </a:ext>
              </a:extLst>
            </p:cNvPr>
            <p:cNvCxnSpPr>
              <a:cxnSpLocks/>
              <a:stCxn id="69" idx="6"/>
              <a:endCxn id="7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05BBB2A-AADA-4A12-AFEF-C304AEBA3955}"/>
                </a:ext>
              </a:extLst>
            </p:cNvPr>
            <p:cNvCxnSpPr>
              <a:cxnSpLocks/>
              <a:stCxn id="70" idx="6"/>
              <a:endCxn id="7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1BE11C2-43D1-48CE-B701-2B22922EC4B2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500EBD-A961-40B0-A633-D663B266CDD9}"/>
                </a:ext>
              </a:extLst>
            </p:cNvPr>
            <p:cNvCxnSpPr>
              <a:cxnSpLocks/>
              <a:stCxn id="93" idx="0"/>
              <a:endCxn id="7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0649136-82AD-404A-AC08-D5DA5B8ADA26}"/>
                </a:ext>
              </a:extLst>
            </p:cNvPr>
            <p:cNvCxnSpPr>
              <a:cxnSpLocks/>
              <a:endCxn id="7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6D3833-79A9-4D05-94EA-2A1FBD47D6FD}"/>
                </a:ext>
              </a:extLst>
            </p:cNvPr>
            <p:cNvCxnSpPr>
              <a:cxnSpLocks/>
              <a:stCxn id="93" idx="2"/>
              <a:endCxn id="7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4F01212-BB44-4345-AFB8-784C37C091F0}"/>
                </a:ext>
              </a:extLst>
            </p:cNvPr>
            <p:cNvCxnSpPr>
              <a:cxnSpLocks/>
              <a:stCxn id="75" idx="2"/>
              <a:endCxn id="7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22C632-F251-47BF-A47C-BB32F238E49E}"/>
                </a:ext>
              </a:extLst>
            </p:cNvPr>
            <p:cNvCxnSpPr>
              <a:cxnSpLocks/>
              <a:stCxn id="7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3E6CA4A-B30D-4EB2-AA92-4A81F8C72FC0}"/>
                </a:ext>
              </a:extLst>
            </p:cNvPr>
            <p:cNvCxnSpPr>
              <a:cxnSpLocks/>
              <a:stCxn id="7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A31386C-C4D0-4EFC-A276-443457DE9BC7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DD08E5-161D-44C4-8CC7-16C83B54B9FF}"/>
                </a:ext>
              </a:extLst>
            </p:cNvPr>
            <p:cNvCxnSpPr>
              <a:cxnSpLocks/>
              <a:stCxn id="81" idx="4"/>
              <a:endCxn id="7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B52D6B-BBC9-4049-89CF-F4BE3BA82C6D}"/>
                </a:ext>
              </a:extLst>
            </p:cNvPr>
            <p:cNvCxnSpPr>
              <a:cxnSpLocks/>
              <a:stCxn id="80" idx="3"/>
              <a:endCxn id="7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2766DD-0278-45E7-A418-B00CA9E0B0F0}"/>
                </a:ext>
              </a:extLst>
            </p:cNvPr>
            <p:cNvCxnSpPr>
              <a:cxnSpLocks/>
              <a:stCxn id="80" idx="2"/>
              <a:endCxn id="8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A86ABA7-90CC-43B3-98A4-3A70F3E7CA90}"/>
                </a:ext>
              </a:extLst>
            </p:cNvPr>
            <p:cNvCxnSpPr>
              <a:cxnSpLocks/>
              <a:stCxn id="80" idx="1"/>
              <a:endCxn id="8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AE8F31-35EA-4950-B29E-54DD0424CBC0}"/>
                </a:ext>
              </a:extLst>
            </p:cNvPr>
            <p:cNvCxnSpPr>
              <a:cxnSpLocks/>
              <a:stCxn id="78" idx="1"/>
              <a:endCxn id="8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4F2F86-5A3C-4FF9-9A2A-894802E84D80}"/>
                </a:ext>
              </a:extLst>
            </p:cNvPr>
            <p:cNvCxnSpPr>
              <a:cxnSpLocks/>
              <a:stCxn id="78" idx="0"/>
              <a:endCxn id="7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8069052-1C62-41CF-B742-38B248C22B05}"/>
                </a:ext>
              </a:extLst>
            </p:cNvPr>
            <p:cNvCxnSpPr>
              <a:cxnSpLocks/>
              <a:stCxn id="150" idx="7"/>
              <a:endCxn id="215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6A779B7-6A8E-4BE6-AEBA-83918EB4AAE8}"/>
                </a:ext>
              </a:extLst>
            </p:cNvPr>
            <p:cNvCxnSpPr>
              <a:cxnSpLocks/>
              <a:endCxn id="7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FC02040-715C-43BA-A35A-208E1F2B8A2C}"/>
                </a:ext>
              </a:extLst>
            </p:cNvPr>
            <p:cNvCxnSpPr>
              <a:cxnSpLocks/>
              <a:stCxn id="150" idx="0"/>
              <a:endCxn id="214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1CE08A8-26F3-4B85-A77B-EA864F861BA3}"/>
                </a:ext>
              </a:extLst>
            </p:cNvPr>
            <p:cNvCxnSpPr>
              <a:cxnSpLocks/>
              <a:stCxn id="162" idx="0"/>
              <a:endCxn id="213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A2894-59FE-4627-B09B-11B416578DD5}"/>
                </a:ext>
              </a:extLst>
            </p:cNvPr>
            <p:cNvCxnSpPr>
              <a:cxnSpLocks/>
              <a:stCxn id="162" idx="1"/>
              <a:endCxn id="7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C461EA5-AABA-4AFD-A86B-586B4C950946}"/>
                </a:ext>
              </a:extLst>
            </p:cNvPr>
            <p:cNvCxnSpPr>
              <a:cxnSpLocks/>
              <a:stCxn id="79" idx="2"/>
              <a:endCxn id="8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018BEF-3309-4641-BC3C-0B00F6442855}"/>
                </a:ext>
              </a:extLst>
            </p:cNvPr>
            <p:cNvCxnSpPr>
              <a:cxnSpLocks/>
              <a:stCxn id="78" idx="2"/>
              <a:endCxn id="8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7694E94-CDB6-42E5-9499-FE75FA476E90}"/>
                </a:ext>
              </a:extLst>
            </p:cNvPr>
            <p:cNvCxnSpPr>
              <a:cxnSpLocks/>
              <a:stCxn id="77" idx="1"/>
              <a:endCxn id="8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24D912-578C-4BD9-BD77-68A17AC92C3E}"/>
                </a:ext>
              </a:extLst>
            </p:cNvPr>
            <p:cNvCxnSpPr>
              <a:cxnSpLocks/>
              <a:stCxn id="77" idx="3"/>
              <a:endCxn id="94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9B2DC65-AD4F-42B3-A1B3-E9C6AC8A7EB0}"/>
                </a:ext>
              </a:extLst>
            </p:cNvPr>
            <p:cNvCxnSpPr>
              <a:cxnSpLocks/>
              <a:stCxn id="80" idx="4"/>
              <a:endCxn id="94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77A3B55-7C38-4976-AAE3-1E728660165E}"/>
                </a:ext>
              </a:extLst>
            </p:cNvPr>
            <p:cNvCxnSpPr>
              <a:cxnSpLocks/>
              <a:stCxn id="76" idx="5"/>
              <a:endCxn id="94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143AC7-756F-476F-B343-8DE46FBFC98A}"/>
                </a:ext>
              </a:extLst>
            </p:cNvPr>
            <p:cNvCxnSpPr>
              <a:cxnSpLocks/>
              <a:stCxn id="77" idx="7"/>
              <a:endCxn id="7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F9E6FC-94A3-496B-AB95-5F81DDDE8FAA}"/>
                </a:ext>
              </a:extLst>
            </p:cNvPr>
            <p:cNvCxnSpPr>
              <a:cxnSpLocks/>
              <a:stCxn id="75" idx="7"/>
              <a:endCxn id="8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0735CA9-DD50-422B-85CE-0C086FC9CC30}"/>
                </a:ext>
              </a:extLst>
            </p:cNvPr>
            <p:cNvCxnSpPr>
              <a:cxnSpLocks/>
              <a:endCxn id="7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85D7DB4-53E1-47E9-9324-650B2BB0C880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9E2C89-EF9A-4227-98A5-54E426329A83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3C40CCB-1D64-419D-BA2D-E718BD22A87E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88C3687-EB51-43A0-A744-36177DDFF44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04BA939-B0DD-4F21-B346-D46861FC32C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FA3DB31-8773-49EC-B2C8-EDD982D86D5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860734D-F81E-491D-A36C-7B75D598348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1219A5C-7EDF-485B-A662-3011F28830F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20D2140B-3417-4B56-89A8-6F81ED0FFBD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AB29AED-F835-48E8-A9C2-F223B3B8FD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F33854B-D1D4-4F8A-BACF-2031148326B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2592367-450E-4D51-8BA9-F86A1A3CEC5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36B3983-C1EA-451B-BB22-41EAA60C49C2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1CB12A-0AE3-4281-95AC-3B8FA027C130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045CD3-09B2-4E9E-86B4-3BB4DDDBB852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F841AED-9DB7-43A1-85AF-A19C1B7BD64B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A0DD65-4FF5-4C15-9BC2-2946F57370D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BC5438-5B97-4E01-BBD0-3D932CC60CE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F50743A-08C6-492E-BFEB-68FEC2B6A5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D087C55-710F-4512-BDE0-98201858499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9C201F-48E4-4BE4-BE7D-7B78E27E2641}"/>
                </a:ext>
              </a:extLst>
            </p:cNvPr>
            <p:cNvCxnSpPr>
              <a:cxnSpLocks/>
              <a:stCxn id="85" idx="2"/>
              <a:endCxn id="6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215683-3F41-4989-A91B-86482CAF52C9}"/>
                </a:ext>
              </a:extLst>
            </p:cNvPr>
            <p:cNvCxnSpPr>
              <a:cxnSpLocks/>
              <a:stCxn id="68" idx="4"/>
              <a:endCxn id="6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A20A5AC-7B72-46B4-9A02-5A59E89A45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AC034E5-3045-4C72-A245-51A7D7606B36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B4D5B8C-FCAE-4D66-A6B3-791D4787E79E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A1782CB-DF33-44B9-BED1-41E48F248A50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7FBA88-9688-45F0-B04D-222EDBF843CF}"/>
                </a:ext>
              </a:extLst>
            </p:cNvPr>
            <p:cNvCxnSpPr>
              <a:cxnSpLocks/>
              <a:endCxn id="6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F50A8FD-DA90-487E-A4B2-9EF9C90693E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>
              <a:extLst>
                <a:ext uri="{FF2B5EF4-FFF2-40B4-BE49-F238E27FC236}">
                  <a16:creationId xmlns:a16="http://schemas.microsoft.com/office/drawing/2014/main" id="{8A478409-4933-4289-8478-209580633B3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2554CF-827E-44A7-BED4-3A73C3692EEB}"/>
                </a:ext>
              </a:extLst>
            </p:cNvPr>
            <p:cNvCxnSpPr>
              <a:cxnSpLocks/>
              <a:stCxn id="93" idx="1"/>
              <a:endCxn id="7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81A961-FB45-43D9-AC17-3BFF0259559E}"/>
                </a:ext>
              </a:extLst>
            </p:cNvPr>
            <p:cNvCxnSpPr>
              <a:cxnSpLocks/>
              <a:endCxn id="147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959F54-9DCF-4339-8E7B-865CEC1E414D}"/>
                </a:ext>
              </a:extLst>
            </p:cNvPr>
            <p:cNvCxnSpPr>
              <a:cxnSpLocks/>
              <a:endCxn id="162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C7BEE1-C67E-4F94-8D82-4F10366BB570}"/>
                </a:ext>
              </a:extLst>
            </p:cNvPr>
            <p:cNvCxnSpPr>
              <a:cxnSpLocks/>
              <a:stCxn id="147" idx="0"/>
              <a:endCxn id="162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6DB28D-DB75-40C7-A319-98F6F3CEDB47}"/>
                </a:ext>
              </a:extLst>
            </p:cNvPr>
            <p:cNvCxnSpPr>
              <a:cxnSpLocks/>
              <a:stCxn id="213" idx="2"/>
              <a:endCxn id="149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9718EA-2547-47A1-8E3B-EAE8E1BFFC55}"/>
                </a:ext>
              </a:extLst>
            </p:cNvPr>
            <p:cNvCxnSpPr>
              <a:cxnSpLocks/>
              <a:stCxn id="147" idx="7"/>
              <a:endCxn id="149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FFD2241-A284-449E-9453-D2FB90D201FF}"/>
                </a:ext>
              </a:extLst>
            </p:cNvPr>
            <p:cNvCxnSpPr>
              <a:cxnSpLocks/>
              <a:endCxn id="162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7EB8ED5C-95A0-4123-A833-9086F3E289D2}"/>
                </a:ext>
              </a:extLst>
            </p:cNvPr>
            <p:cNvCxnSpPr>
              <a:cxnSpLocks/>
              <a:stCxn id="162" idx="6"/>
              <a:endCxn id="149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E50F5B-905F-4F19-BC69-3DCB2B371F51}"/>
                </a:ext>
              </a:extLst>
            </p:cNvPr>
            <p:cNvCxnSpPr>
              <a:cxnSpLocks/>
              <a:stCxn id="148" idx="0"/>
              <a:endCxn id="149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BC9AB95-C9BE-4BA5-B255-CC96D46EFD82}"/>
                </a:ext>
              </a:extLst>
            </p:cNvPr>
            <p:cNvCxnSpPr>
              <a:cxnSpLocks/>
              <a:stCxn id="151" idx="1"/>
              <a:endCxn id="149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119CD90-6434-4BAC-92DF-40CC638D290E}"/>
                </a:ext>
              </a:extLst>
            </p:cNvPr>
            <p:cNvCxnSpPr>
              <a:cxnSpLocks/>
              <a:stCxn id="151" idx="0"/>
              <a:endCxn id="150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96FFE7C-23EA-4CB4-B29E-3873AE2CB4EE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1E1FC14-5B30-4C97-81DC-E37AC9430126}"/>
                </a:ext>
              </a:extLst>
            </p:cNvPr>
            <p:cNvCxnSpPr>
              <a:cxnSpLocks/>
              <a:stCxn id="150" idx="7"/>
              <a:endCxn id="158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0D45EF-2ABB-4374-AC35-E7E66C802956}"/>
                </a:ext>
              </a:extLst>
            </p:cNvPr>
            <p:cNvCxnSpPr>
              <a:cxnSpLocks/>
              <a:stCxn id="150" idx="6"/>
              <a:endCxn id="157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B848D5E-4B86-4365-BE40-C1E9C605BEA8}"/>
                </a:ext>
              </a:extLst>
            </p:cNvPr>
            <p:cNvCxnSpPr>
              <a:cxnSpLocks/>
              <a:stCxn id="157" idx="7"/>
              <a:endCxn id="158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CC3D79E-2A0F-4132-B214-2BFC8EBEA6A4}"/>
                </a:ext>
              </a:extLst>
            </p:cNvPr>
            <p:cNvCxnSpPr>
              <a:cxnSpLocks/>
              <a:stCxn id="214" idx="1"/>
              <a:endCxn id="149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E95C72C-5DC8-4E44-A04C-60712F8C29DC}"/>
                </a:ext>
              </a:extLst>
            </p:cNvPr>
            <p:cNvCxnSpPr>
              <a:cxnSpLocks/>
              <a:endCxn id="147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AA27BD-5A10-4370-9E99-C431FB7BBF06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DC9D52B-2BA9-4D4C-94AE-9EBCC9E9F897}"/>
                </a:ext>
              </a:extLst>
            </p:cNvPr>
            <p:cNvCxnSpPr>
              <a:cxnSpLocks/>
              <a:stCxn id="163" idx="0"/>
              <a:endCxn id="147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8EDE77A-C599-4B0B-9DE4-E75C7B7CBD3D}"/>
                </a:ext>
              </a:extLst>
            </p:cNvPr>
            <p:cNvCxnSpPr>
              <a:cxnSpLocks/>
              <a:endCxn id="147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0CBD17-90A0-47FF-899E-E5DF5E52088F}"/>
                </a:ext>
              </a:extLst>
            </p:cNvPr>
            <p:cNvCxnSpPr>
              <a:cxnSpLocks/>
              <a:stCxn id="163" idx="2"/>
              <a:endCxn id="148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E9176D4-CAAC-41BF-983F-15BC6B23AA2E}"/>
                </a:ext>
              </a:extLst>
            </p:cNvPr>
            <p:cNvCxnSpPr>
              <a:cxnSpLocks/>
              <a:stCxn id="151" idx="2"/>
              <a:endCxn id="148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0B49AC8-ADAF-4426-A6ED-F73D10B73FBB}"/>
                </a:ext>
              </a:extLst>
            </p:cNvPr>
            <p:cNvCxnSpPr>
              <a:cxnSpLocks/>
              <a:stCxn id="151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F00E1-FD8C-4BEE-98A5-4DD1DB590F44}"/>
                </a:ext>
              </a:extLst>
            </p:cNvPr>
            <p:cNvCxnSpPr>
              <a:cxnSpLocks/>
              <a:stCxn id="152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8924D97-EE7C-498D-8A80-9C5F7E381C8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C4D91EB-0829-4AD1-9BBC-2414E9D0E0AC}"/>
                </a:ext>
              </a:extLst>
            </p:cNvPr>
            <p:cNvCxnSpPr>
              <a:cxnSpLocks/>
              <a:stCxn id="157" idx="4"/>
              <a:endCxn id="152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63C3E4E-4E4C-4BB9-B5F5-4D72B15F7F2A}"/>
                </a:ext>
              </a:extLst>
            </p:cNvPr>
            <p:cNvCxnSpPr>
              <a:cxnSpLocks/>
              <a:stCxn id="156" idx="3"/>
              <a:endCxn id="152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7589E6F-B89F-4A9B-B756-ED8A5C4A8C63}"/>
                </a:ext>
              </a:extLst>
            </p:cNvPr>
            <p:cNvCxnSpPr>
              <a:cxnSpLocks/>
              <a:stCxn id="156" idx="2"/>
              <a:endCxn id="157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0E0C98F-2AB1-4E89-83EE-A6B8FA60DF09}"/>
                </a:ext>
              </a:extLst>
            </p:cNvPr>
            <p:cNvCxnSpPr>
              <a:cxnSpLocks/>
              <a:stCxn id="156" idx="1"/>
              <a:endCxn id="158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5D2FD08-59D7-4702-9576-A547AC7A8A62}"/>
                </a:ext>
              </a:extLst>
            </p:cNvPr>
            <p:cNvCxnSpPr>
              <a:cxnSpLocks/>
              <a:stCxn id="154" idx="1"/>
              <a:endCxn id="158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2B485EF-8E8D-4479-B819-883453BE241F}"/>
                </a:ext>
              </a:extLst>
            </p:cNvPr>
            <p:cNvCxnSpPr>
              <a:cxnSpLocks/>
              <a:stCxn id="154" idx="0"/>
              <a:endCxn id="155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D99830A-0B6B-4B2B-BAAA-39DE8D1D04AA}"/>
                </a:ext>
              </a:extLst>
            </p:cNvPr>
            <p:cNvCxnSpPr>
              <a:cxnSpLocks/>
              <a:stCxn id="160" idx="0"/>
              <a:endCxn id="159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AC6728F-DB31-4983-BE32-4D655323B5BC}"/>
                </a:ext>
              </a:extLst>
            </p:cNvPr>
            <p:cNvCxnSpPr>
              <a:cxnSpLocks/>
              <a:stCxn id="188" idx="7"/>
              <a:endCxn id="159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F9AA938-CC74-4616-B307-1DB70C79C3B9}"/>
                </a:ext>
              </a:extLst>
            </p:cNvPr>
            <p:cNvCxnSpPr>
              <a:cxnSpLocks/>
              <a:endCxn id="160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8E304A2-F5D5-4F29-ADF0-E9D4DA4817CE}"/>
                </a:ext>
              </a:extLst>
            </p:cNvPr>
            <p:cNvCxnSpPr>
              <a:cxnSpLocks/>
              <a:stCxn id="187" idx="5"/>
              <a:endCxn id="161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F8945B3-E7BA-46C4-9545-BCE95E5F9F09}"/>
                </a:ext>
              </a:extLst>
            </p:cNvPr>
            <p:cNvCxnSpPr>
              <a:cxnSpLocks/>
              <a:endCxn id="161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C635628-6EFD-441D-9972-6403B0D0FABE}"/>
                </a:ext>
              </a:extLst>
            </p:cNvPr>
            <p:cNvCxnSpPr>
              <a:cxnSpLocks/>
              <a:stCxn id="161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E7AB171-7A32-46D2-9D9D-8AC2DA640438}"/>
                </a:ext>
              </a:extLst>
            </p:cNvPr>
            <p:cNvCxnSpPr>
              <a:cxnSpLocks/>
              <a:stCxn id="161" idx="3"/>
              <a:endCxn id="153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594AE1-1E9E-4B6E-BC3A-379515A29636}"/>
                </a:ext>
              </a:extLst>
            </p:cNvPr>
            <p:cNvCxnSpPr>
              <a:cxnSpLocks/>
              <a:stCxn id="161" idx="1"/>
              <a:endCxn id="154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38D00EE-907C-4360-A607-9D263044EC4E}"/>
                </a:ext>
              </a:extLst>
            </p:cNvPr>
            <p:cNvCxnSpPr>
              <a:cxnSpLocks/>
              <a:stCxn id="160" idx="2"/>
              <a:endCxn id="154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AAFF4-8353-4250-AD5B-E30008DA8C0F}"/>
                </a:ext>
              </a:extLst>
            </p:cNvPr>
            <p:cNvCxnSpPr>
              <a:cxnSpLocks/>
              <a:stCxn id="159" idx="3"/>
              <a:endCxn id="154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B3F67A-EFD6-4A00-AF54-A54386887FA1}"/>
                </a:ext>
              </a:extLst>
            </p:cNvPr>
            <p:cNvCxnSpPr>
              <a:cxnSpLocks/>
              <a:stCxn id="159" idx="2"/>
              <a:endCxn id="155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04A4EB7-B993-4C1E-9512-FC11117D4DD3}"/>
                </a:ext>
              </a:extLst>
            </p:cNvPr>
            <p:cNvCxnSpPr>
              <a:cxnSpLocks/>
              <a:stCxn id="155" idx="1"/>
              <a:endCxn id="158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3AB111C-0728-44CB-99DA-BD5F465D17E4}"/>
                </a:ext>
              </a:extLst>
            </p:cNvPr>
            <p:cNvCxnSpPr>
              <a:cxnSpLocks/>
              <a:stCxn id="154" idx="2"/>
              <a:endCxn id="156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24AB1A-AF27-4AAC-A510-E835981EB35C}"/>
                </a:ext>
              </a:extLst>
            </p:cNvPr>
            <p:cNvCxnSpPr>
              <a:cxnSpLocks/>
              <a:stCxn id="153" idx="1"/>
              <a:endCxn id="156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B2A9CAE-D54C-4F99-BC89-2A47AC6F057A}"/>
                </a:ext>
              </a:extLst>
            </p:cNvPr>
            <p:cNvCxnSpPr>
              <a:cxnSpLocks/>
              <a:stCxn id="153" idx="3"/>
              <a:endCxn id="164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C2A513-DA3C-4A76-9627-46F3EA1674F2}"/>
                </a:ext>
              </a:extLst>
            </p:cNvPr>
            <p:cNvCxnSpPr>
              <a:cxnSpLocks/>
              <a:stCxn id="156" idx="4"/>
              <a:endCxn id="164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B48AD31-8E77-4D83-9FF0-837B6A3CB825}"/>
                </a:ext>
              </a:extLst>
            </p:cNvPr>
            <p:cNvCxnSpPr>
              <a:cxnSpLocks/>
              <a:stCxn id="152" idx="5"/>
              <a:endCxn id="164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A383FD2-934F-4979-BD40-681C7BCCDA81}"/>
                </a:ext>
              </a:extLst>
            </p:cNvPr>
            <p:cNvCxnSpPr>
              <a:cxnSpLocks/>
              <a:stCxn id="153" idx="7"/>
              <a:endCxn id="154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B60496-127B-4D07-B9D7-550F342723FD}"/>
                </a:ext>
              </a:extLst>
            </p:cNvPr>
            <p:cNvCxnSpPr>
              <a:cxnSpLocks/>
              <a:stCxn id="151" idx="7"/>
              <a:endCxn id="157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89043197-9393-4509-8DD1-E5C4512FD9BB}"/>
                </a:ext>
              </a:extLst>
            </p:cNvPr>
            <p:cNvCxnSpPr>
              <a:cxnSpLocks/>
              <a:endCxn id="153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B94D064-2104-45B7-8D56-6D27B6F5E7DF}"/>
                </a:ext>
              </a:extLst>
            </p:cNvPr>
            <p:cNvCxnSpPr>
              <a:cxnSpLocks/>
              <a:stCxn id="161" idx="7"/>
              <a:endCxn id="160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E1DBC0C-7FF3-4C50-9A4A-B2C226B258D1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19E98D6-2855-4A42-AB3E-365BB54EB1D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98912D-7A0B-4FFD-A177-A3B838E6A36A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8F576D9-EB15-40F7-97F7-51307DCA108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F0252DA-0578-484B-BA55-4C22D0C908D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57B164-FF03-439C-999F-2D84D2789FE3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CE014D8-4823-4B50-8CC4-98219946E67B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8BA855C5-6E64-472C-BC81-9D7A13A682F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E1565B9-0D0F-49BE-A15D-F8EF68521E1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C9F9A08-EC57-48F9-88FF-89C46D2D0FA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F63E34-B71A-4177-A92C-7E6C9FCC9BF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1608D259-83DB-492F-95A4-F7A165EA7A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7AEE8C4-57AB-456F-985F-571138FED7AE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E94D409-F6CA-456B-87C3-CBD002709847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D4EFF78-0E0F-4A48-BA14-038A3245C15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4981ADC-C194-4F16-9E99-AA33E5E2F9D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15C62939-53C6-4D13-828C-4B132C0949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Chord 163">
              <a:extLst>
                <a:ext uri="{FF2B5EF4-FFF2-40B4-BE49-F238E27FC236}">
                  <a16:creationId xmlns:a16="http://schemas.microsoft.com/office/drawing/2014/main" id="{11A7B4C1-28C9-41EF-96AD-01DAED015DA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C386063-0BC2-434C-8E3B-8C49E8AE4314}"/>
                </a:ext>
              </a:extLst>
            </p:cNvPr>
            <p:cNvCxnSpPr>
              <a:cxnSpLocks/>
              <a:stCxn id="163" idx="1"/>
              <a:endCxn id="151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9A57370-6220-4B9E-956C-42A672B35652}"/>
                </a:ext>
              </a:extLst>
            </p:cNvPr>
            <p:cNvCxnSpPr>
              <a:cxnSpLocks/>
              <a:stCxn id="185" idx="6"/>
              <a:endCxn id="159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0F7DC8C-D286-405D-BCD1-3B2980649D74}"/>
                </a:ext>
              </a:extLst>
            </p:cNvPr>
            <p:cNvCxnSpPr>
              <a:cxnSpLocks/>
              <a:stCxn id="182" idx="4"/>
              <a:endCxn id="188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BCFE525-2B87-4315-8BCB-8DAF19C732E7}"/>
                </a:ext>
              </a:extLst>
            </p:cNvPr>
            <p:cNvCxnSpPr>
              <a:cxnSpLocks/>
              <a:stCxn id="188" idx="4"/>
              <a:endCxn id="187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C6476B1-7DDE-4297-89A9-056A99F9D30A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D3CD5FC-03C8-45D5-8309-4449E2DC8E7F}"/>
                </a:ext>
              </a:extLst>
            </p:cNvPr>
            <p:cNvCxnSpPr>
              <a:cxnSpLocks/>
              <a:stCxn id="186" idx="0"/>
              <a:endCxn id="187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1B08651-B039-4782-9DEA-F196FEDB7BC5}"/>
                </a:ext>
              </a:extLst>
            </p:cNvPr>
            <p:cNvCxnSpPr>
              <a:cxnSpLocks/>
              <a:stCxn id="196" idx="1"/>
              <a:endCxn id="182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4CF1415B-B410-49A8-948A-A7A51B9072F0}"/>
                </a:ext>
              </a:extLst>
            </p:cNvPr>
            <p:cNvCxnSpPr>
              <a:cxnSpLocks/>
              <a:stCxn id="187" idx="2"/>
              <a:endCxn id="196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3E0C3E6-A235-471D-A1B3-591C622C5E5A}"/>
                </a:ext>
              </a:extLst>
            </p:cNvPr>
            <p:cNvCxnSpPr>
              <a:cxnSpLocks/>
              <a:stCxn id="186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31013C-402D-4E7E-AF11-8610E3A4E51B}"/>
                </a:ext>
              </a:extLst>
            </p:cNvPr>
            <p:cNvCxnSpPr>
              <a:cxnSpLocks/>
              <a:stCxn id="159" idx="1"/>
              <a:endCxn id="6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4ADD74-65B5-4E5B-B584-0D4E631840A2}"/>
                </a:ext>
              </a:extLst>
            </p:cNvPr>
            <p:cNvCxnSpPr>
              <a:cxnSpLocks/>
              <a:stCxn id="184" idx="6"/>
              <a:endCxn id="183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B02ADA0-EDA9-4242-A237-2EB77593412A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8FAA103-A03F-483B-A8C2-02D377F9478C}"/>
                </a:ext>
              </a:extLst>
            </p:cNvPr>
            <p:cNvCxnSpPr>
              <a:cxnSpLocks/>
              <a:stCxn id="182" idx="5"/>
              <a:endCxn id="185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A155A8-9BA2-478B-BF3C-FDCBF42F2FCA}"/>
                </a:ext>
              </a:extLst>
            </p:cNvPr>
            <p:cNvCxnSpPr>
              <a:cxnSpLocks/>
              <a:stCxn id="183" idx="3"/>
              <a:endCxn id="185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3D96F16-826A-4CA1-9001-1C1A5FE7682E}"/>
                </a:ext>
              </a:extLst>
            </p:cNvPr>
            <p:cNvCxnSpPr>
              <a:cxnSpLocks/>
              <a:stCxn id="185" idx="4"/>
              <a:endCxn id="188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10A8AD3-D413-4513-8B78-6FCC483405F7}"/>
                </a:ext>
              </a:extLst>
            </p:cNvPr>
            <p:cNvCxnSpPr>
              <a:cxnSpLocks/>
              <a:stCxn id="161" idx="2"/>
              <a:endCxn id="186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5B2AAD1-0A07-40A8-81EB-C51DDFDFE59C}"/>
                </a:ext>
              </a:extLst>
            </p:cNvPr>
            <p:cNvCxnSpPr>
              <a:cxnSpLocks/>
              <a:endCxn id="186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E31A65C-EDEC-42C4-9417-D67A62525378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8DDF3B5F-0610-4C1D-BC39-9972618B657E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956FE60-41C8-4525-A6E1-A25A3B858D9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89E9125-FCE6-45F6-889A-F4214FA6C97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1A4CD43-1EB0-4505-AFE3-A0804CF99DE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866670F-4A2D-4683-9CFD-68E415E11D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34702E5-52D2-43DD-B14F-D8D4F9A18C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54ED39E-C29A-4E22-929F-390D51657687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7AB2D6A-D21C-45AD-B82B-7901F6629DBD}"/>
                </a:ext>
              </a:extLst>
            </p:cNvPr>
            <p:cNvCxnSpPr>
              <a:cxnSpLocks/>
              <a:stCxn id="184" idx="4"/>
              <a:endCxn id="185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DF650AE-A324-4804-AAAD-E7CE834715A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A85335F-E68B-4FCF-973E-C68A71EB0A62}"/>
                </a:ext>
              </a:extLst>
            </p:cNvPr>
            <p:cNvCxnSpPr>
              <a:cxnSpLocks/>
              <a:stCxn id="191" idx="3"/>
              <a:endCxn id="155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CEA5CB2-482B-421A-8AE0-7A0BBB2F5661}"/>
                </a:ext>
              </a:extLst>
            </p:cNvPr>
            <p:cNvCxnSpPr>
              <a:cxnSpLocks/>
              <a:stCxn id="191" idx="2"/>
              <a:endCxn id="6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DC1D77-B495-414C-94FB-E10EA33A0B54}"/>
                </a:ext>
              </a:extLst>
            </p:cNvPr>
            <p:cNvCxnSpPr>
              <a:cxnSpLocks/>
              <a:stCxn id="184" idx="7"/>
              <a:endCxn id="6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854D194-17AC-49AD-9A26-B23EA3008805}"/>
                </a:ext>
              </a:extLst>
            </p:cNvPr>
            <p:cNvCxnSpPr>
              <a:cxnSpLocks/>
              <a:endCxn id="184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Chord 195">
              <a:extLst>
                <a:ext uri="{FF2B5EF4-FFF2-40B4-BE49-F238E27FC236}">
                  <a16:creationId xmlns:a16="http://schemas.microsoft.com/office/drawing/2014/main" id="{CA34B809-524B-4D3B-9F39-7AE4179609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DF30D01-7B97-48EA-AD30-2BCB2ED9E72F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9AEE54-631C-4F71-BC5D-BE9FD5B00DAF}"/>
                </a:ext>
              </a:extLst>
            </p:cNvPr>
            <p:cNvCxnSpPr>
              <a:cxnSpLocks/>
              <a:stCxn id="183" idx="6"/>
              <a:endCxn id="6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C00A23A-2A57-481F-9F19-017D46E739EF}"/>
                </a:ext>
              </a:extLst>
            </p:cNvPr>
            <p:cNvCxnSpPr>
              <a:cxnSpLocks/>
              <a:stCxn id="183" idx="5"/>
              <a:endCxn id="159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92E2763-249A-40E7-9DD6-7131B5196B24}"/>
                </a:ext>
              </a:extLst>
            </p:cNvPr>
            <p:cNvCxnSpPr>
              <a:cxnSpLocks/>
              <a:stCxn id="68" idx="0"/>
              <a:endCxn id="183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13D546A-B38D-4DB1-B353-96DE0927BA0A}"/>
                </a:ext>
              </a:extLst>
            </p:cNvPr>
            <p:cNvCxnSpPr>
              <a:cxnSpLocks/>
              <a:stCxn id="188" idx="5"/>
              <a:endCxn id="160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F110F7D-356C-4B8A-A626-761925A8B9D3}"/>
                </a:ext>
              </a:extLst>
            </p:cNvPr>
            <p:cNvCxnSpPr>
              <a:cxnSpLocks/>
              <a:stCxn id="155" idx="7"/>
              <a:endCxn id="6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6A4A436-F633-43ED-A67A-6E008AE445F4}"/>
                </a:ext>
              </a:extLst>
            </p:cNvPr>
            <p:cNvCxnSpPr>
              <a:cxnSpLocks/>
              <a:stCxn id="84" idx="7"/>
              <a:endCxn id="191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970A69B-B0FF-49E7-AF8C-CDC55A3846FE}"/>
                </a:ext>
              </a:extLst>
            </p:cNvPr>
            <p:cNvCxnSpPr>
              <a:cxnSpLocks/>
              <a:stCxn id="158" idx="7"/>
              <a:endCxn id="7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165BDAF-BB77-4A59-886B-B54857AAB3D9}"/>
                </a:ext>
              </a:extLst>
            </p:cNvPr>
            <p:cNvCxnSpPr>
              <a:cxnSpLocks/>
              <a:stCxn id="158" idx="6"/>
              <a:endCxn id="191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B05A21C-4569-4482-8CF4-87314D2D4C37}"/>
                </a:ext>
              </a:extLst>
            </p:cNvPr>
            <p:cNvCxnSpPr>
              <a:cxnSpLocks/>
              <a:stCxn id="74" idx="0"/>
              <a:endCxn id="158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17D20A8-6B73-4115-8E58-81665266507D}"/>
                </a:ext>
              </a:extLst>
            </p:cNvPr>
            <p:cNvCxnSpPr>
              <a:cxnSpLocks/>
              <a:stCxn id="214" idx="0"/>
              <a:endCxn id="213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0B6502E-7684-460D-AB86-9F0E5167C03F}"/>
                </a:ext>
              </a:extLst>
            </p:cNvPr>
            <p:cNvCxnSpPr>
              <a:cxnSpLocks/>
              <a:stCxn id="82" idx="0"/>
              <a:endCxn id="213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DA18729E-555C-4FDA-B3AA-4A04A2779A38}"/>
                </a:ext>
              </a:extLst>
            </p:cNvPr>
            <p:cNvCxnSpPr>
              <a:cxnSpLocks/>
              <a:stCxn id="81" idx="0"/>
              <a:endCxn id="214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4AF831C-6204-4D1B-8064-1F030951D66D}"/>
                </a:ext>
              </a:extLst>
            </p:cNvPr>
            <p:cNvCxnSpPr>
              <a:cxnSpLocks/>
              <a:stCxn id="158" idx="1"/>
              <a:endCxn id="215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D514801-3856-4ABA-BEAB-739730774461}"/>
                </a:ext>
              </a:extLst>
            </p:cNvPr>
            <p:cNvCxnSpPr>
              <a:cxnSpLocks/>
              <a:stCxn id="74" idx="0"/>
              <a:endCxn id="215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BF4AA65-C7D4-4A82-8ED3-1ADEFDD9D159}"/>
                </a:ext>
              </a:extLst>
            </p:cNvPr>
            <p:cNvCxnSpPr>
              <a:cxnSpLocks/>
              <a:stCxn id="215" idx="7"/>
              <a:endCxn id="214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6DC0826-2E06-4367-BA4F-D6BB47448C56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272245F-B68B-4C8F-872E-D1382716775F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03EFA70-43EA-4925-82A2-C7560E27FDC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1704DC9-A2FE-46DF-A33D-2C5B0B62822C}"/>
                </a:ext>
              </a:extLst>
            </p:cNvPr>
            <p:cNvCxnSpPr>
              <a:cxnSpLocks/>
              <a:stCxn id="79" idx="0"/>
              <a:endCxn id="213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A4B7AD97-C8C7-4DBA-B251-B090D2591095}"/>
                </a:ext>
              </a:extLst>
            </p:cNvPr>
            <p:cNvCxnSpPr>
              <a:cxnSpLocks/>
              <a:endCxn id="7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A12E6587-F03D-4C57-AAFE-4763BFD9192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4" name="Picture Placeholder 2">
            <a:extLst>
              <a:ext uri="{FF2B5EF4-FFF2-40B4-BE49-F238E27FC236}">
                <a16:creationId xmlns:a16="http://schemas.microsoft.com/office/drawing/2014/main" id="{A202D3EE-B2AB-497C-838C-AE327E69D39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5" name="Picture Placeholder 2">
            <a:extLst>
              <a:ext uri="{FF2B5EF4-FFF2-40B4-BE49-F238E27FC236}">
                <a16:creationId xmlns:a16="http://schemas.microsoft.com/office/drawing/2014/main" id="{9DF5AD96-04D7-4C76-AF28-774C3C834F7B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6" name="Picture Placeholder 2">
            <a:extLst>
              <a:ext uri="{FF2B5EF4-FFF2-40B4-BE49-F238E27FC236}">
                <a16:creationId xmlns:a16="http://schemas.microsoft.com/office/drawing/2014/main" id="{3BC1DC84-BDCC-4285-BF2F-160995CFC16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87A07B-B9C9-4EB5-BFAB-87CC6143AAE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1C4F5-6EA7-48B3-88D5-27A71208EC65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69F62E7-AA17-4563-811F-D614C902AAA2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2253338-A4E9-42CA-95C5-C93F9F1C21FD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917F0A-05E0-45B4-8B35-075CEF66C057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BB14053-796E-48B3-8DD0-92B42FE6A961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FD5EBAA-6E75-4D4E-906F-1E0C17EE0590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897FAA4-C54B-4977-AFA5-571977EA1D2B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DCD467-B7D3-46E5-9231-4D55A5D265F9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1B2BFF7-DD4E-4D21-9B49-8CBFEA0C51ED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4FC109-BB9A-464B-81DB-C2DC0BAB2400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31BDB41-CB75-4DDC-97E5-7F43CEE61B67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36BDB8-55A0-447B-89C9-FCF843C55FD2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1A4D76A-CCC0-4C4D-925B-35DD751DC080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765EAF-6FED-4438-8703-553CF69A4058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64520F-9D17-471F-BA69-1CD9FC8042BA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904BE38-0917-4332-81B8-30945DA0C4CE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129C94-29C0-4801-A214-6EF16171E907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BD0D37D-49B1-4ACF-88B4-98FE577712B8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68D30B-B535-41C6-85EE-8B1D98D13F2D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AA2EC-59F2-460C-9755-165AF4DE311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A3581D-F0C0-4C66-BCD6-4110FBE4ACBE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35FBD3-51DE-4CDC-9731-91B49C6C5B24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B6EA9D-5D0E-4E7E-931B-C3628849650E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C4E6BE-FEAD-45E5-AA0D-ABE7DCA46EB6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73BCAF-8B77-40E2-8E23-3198A85484D7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39B779-A657-4FCC-BD1E-D6934CC26E3C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21EA53-533B-41E6-90A5-EB02EAF27FD0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A221A7-56AE-4834-9F53-63879236F8EF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A16F3CD-94B1-4826-9B52-0F6C416983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729B2E9-F43D-47CB-909A-13B9FF246CBD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FA91ED-95F3-4032-9562-F1E7EE4A7F7D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15A1508-2FF2-459B-AC1C-6F2E56AF4FF4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2865CBE-5676-47B0-A298-CCDC36276CAC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568FA-D798-4A73-AC22-22E204E03630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8676CAA-C527-4AD4-A645-59DD7D4A06F1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3565FD2-0575-4C65-AE05-A5B8D764FFA0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B40BDA-E6DD-467A-BCCB-110E9956A66F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28D8FB1-3F5E-4089-8365-759BF796C631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CD96295-1E4E-4A57-9C41-A59C40EF9E3D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9B68CFB-40CB-4FB7-A7B9-CD7ED3E82122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E7EC1EF-1FEF-4815-90C0-480F9497D46F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E7DE5BD-9D83-44B6-B8F9-9B7C0FDB3D47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B9A310-4B11-4E2C-8EC8-BE966E7F8F3B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3D9690-6322-4336-BEBB-96252799EAA4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2BD385-E0BB-4264-BBB6-7EC55E67283E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29B89A2-1E5E-4EDF-8583-77FE80EFB105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10B4E4-7FDD-4853-A32C-30D094C09567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014632-9A5A-4369-8CAB-CFD1C96391A0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FB962-E4AA-440F-B1C7-4D0A76307622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3CA6861-AE72-40A4-A01E-F04AF11216E4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7C508A5-0312-4CF4-9E2D-75CCE86CDC08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C5CC6E6-E545-46E6-8EEC-BC1D0330FAAA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011E9AF-30B4-4767-86B1-39AF910DD5F3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18E72E-3819-47A7-A926-7A1B4FF3952D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5B15373-E32A-4180-82D0-1B01C5F9F8BA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B25FC7F-9550-4F4E-9954-B44B2D9664AB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B2B460-2A6A-40AE-831A-9F78653DFFFC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A8AC89-2161-4B24-BA1F-F0B24C333F0A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2317C8-10C1-439A-AD44-BD8353421565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F9AB5C9-A772-42CF-B340-8E808AA55796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A849B3B-249E-4A7E-BD0B-551332190B7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D150C3F-2E85-4592-8D00-0011C1C83C57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748531A-FA4A-4FB9-982B-A6AD1A9B5EC8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0EEFF4E-A644-4126-B638-E102D841534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E4778C9-410A-4B1C-B8AE-D957F559A88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F542D6F-3357-4834-86CA-E3D567598B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7C8F44D-9A93-4F3A-84FD-7E50F25BBF89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F786DE-F1A3-4F50-9514-E89EC8411A5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AC81BD-BF53-4A89-94E8-FB485B84DFC8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BDBFDB-ECF6-4D3B-8440-D56EE4C3324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EDAF695-4BF2-4229-A78F-06F9DD6B4E9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D9085C-35D1-44D8-B034-A61E654A2D2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F37F6DC-CEFD-4E84-A3BA-561BFD47CAD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DA1506-12C2-43C8-B9BA-EA58463C007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083476C-D1CF-4D49-AA76-D7A39DE098D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6110A2-0968-4EE5-A296-A2E8D08C8B8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558EAB-DA6D-4ACD-809E-3C119555A3C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96DFA2C-0CB2-4B62-BC2F-5E884E2425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F9408AE-79C2-45B0-B7DC-9EA027DD4E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7F5A5A0-D6C2-49F7-9716-BEBA6F7C24F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4690BFC-2B6D-4D46-BC35-808BE51AB24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670DB7E-FF90-4EE3-A40D-32F6570F624E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516950-A61D-4741-BFDF-9DBD3294E833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BD2D-6FEE-4D2C-A800-6C34500D44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8155FF4-6850-4C64-992B-7B64D1D52DC3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9557C6-C12A-402F-9E07-7626A37E96AF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B80D1AE-8380-4726-A4C9-18EDA2E53B14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1D6EF20-405A-42E3-A750-2DF1C8581DEF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6380EFC3-767F-40BD-9F82-7D911D0753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4559BF8B-A935-401C-BA84-76715ACBED4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499F3F-4D31-4044-8D64-C9DC328FC2CA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8D96BDE-D46D-4F0A-9FA2-F2F8BCF563C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FBF222-C169-4EBA-93BE-41F9FFCEA17D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B8A29F3-F7B8-44EE-8863-48D6B3014E05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CEBA34-1682-42B8-85B7-F7381D028681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0B3BCB-C6CC-4FB8-95AC-EA4F807D612A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2B349B8-B71B-4C08-AF4A-C9A0D33124B5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4277FAB-4691-4484-8BC8-35E7A413AD30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1925EEB-5A83-4798-8C20-E2D4EDDED272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B35BF4-D0EA-46DA-A617-CDB260D4495B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276C43D-3981-4301-AE4D-64FD6FEE5A42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6C1159-0222-4950-A90C-BE3D5F128358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84DE7A1-D273-44EB-82CC-2FEC98F1A8C4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68AC657-025D-4198-A971-B9A2F1E7040D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0DD1AE4-CD1C-4B3A-B50D-CAFFBAAD6E71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695A46C-9D3F-4D99-A2A0-3367ED690366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E65D38-DC74-41F3-A504-C0089B2B452B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AE83C7D-D026-454B-BA5C-0286323B4AF3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93DA6E-5367-4F09-869F-41DCB4623AEF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DCAAB81-05B3-4717-B909-9B93367AF4E2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4D0816-26A3-4C2F-B922-285CE7A06F26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723FB930-76E4-4263-AEBB-7C02028A4CBE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0E1141F-0502-410C-BFA1-6F4900E91ABB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3616ED4-24DE-4E06-85B2-4FE18A0DD151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2B47A8E-86E1-4E5B-BDE0-0B8DFCCC8C26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0002D33-200A-411E-8A65-8A1636D49A77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1A4DC51-5A44-48CE-968E-80545A2B90FA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A73ED2-0455-4EB9-BEFA-818C63CE2E9F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63C613-75A6-4747-8034-3BC2C5972EDC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E9CB431-C2CA-4953-AC8D-2B68E40D03DA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1A32B05-70C4-4D80-BF1B-FB3DEF16F873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9B712E-97E5-4432-917F-BD5A73088BA6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E211E8A-474D-4FDB-9958-B36337193D83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F890E7-D149-4690-9269-02DD6EACFEFF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208343D-4649-4F55-A486-C2B3E7DFFD44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E97806E-C9C7-41E3-B08F-58B292A5D783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598A16F-77EE-4024-8646-AB5C04EABE03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2BA99D5-33F4-409C-9E50-3574B256CC6E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62896B5-D4EA-4F71-AD93-4559FBBF4FDC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612EB7-8D5F-4A17-9415-DF6D29CC87A4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384D1A4-0DAA-42DA-86B2-723804DDC5D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5D473B-8393-4A6D-8171-82633735EF12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2B1343F-ADF6-44C8-AD78-F57DEF8E8FA3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DBD6AE6-6190-4AF4-A85E-ADFC80C1C34B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76FAC0-407B-468F-BA54-126F0F3D3FDD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B358126-5F15-4F7F-B96B-96EE985A97A4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66AB9B2-57BF-4E2C-A81E-6F5383CC7CD9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9B59690-4C4F-4F3F-9F91-812AD303B592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AC359B5-D554-4844-B96A-6B5581791F63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2FBE4E-19C7-4A9A-9C3A-FDB20614BE89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9AC8AB1-6238-4D1C-B00D-3AAF4B7B4F3A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64CAE42-87A5-48CB-8227-81659BC92928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CC75C94F-BBA0-4A51-A3AA-181CE32DBE7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F244BF9A-ADDB-44A2-B5C0-58D841C1D3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293F8AF-567E-427D-99FE-4411308F233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A8C687-423B-4625-BED5-7C54F4671372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027916A-84D9-418B-94FD-04544B80EE3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CB4FC009-DED0-4514-AAFF-B02133FD139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BA7B929-F753-4A11-8AE9-C51C33F7DA46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FBDE813-0FE1-407A-8E9E-ECFAE257B1E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DF1AEC2E-4D90-4940-A07C-CE7257FF4C71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C673984-AACA-4247-8945-E9646A74F34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1BD8EC-C6F1-45CD-82BC-EE86CD100E61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5061039-AF6D-4DE7-8F22-A7CC2DC1F6E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94CC978-44B9-4F08-B8E1-85C90C86F1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D0ECD2FB-2F6F-4B6A-AA56-2E3D8C41A415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DEA82331-FE99-4C0D-A242-4D21CBADEE1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42ABD8-B23A-45AB-AF96-028E8F3C1C4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06BB9226-3E5A-4CB3-9D8F-BF9D7A9021F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7B911C08-95D1-4A0D-ABFF-419FFFBE993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B0542CB-C7B7-44C1-9EF1-02E4D873BFDF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CFC4239-E6CC-4C9A-897C-F0B6475B3E52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A80588B-9813-4B03-9ED2-5015D5A8C217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A337E5-1617-4613-BAA3-C642910075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5D9275C-FE73-442D-9ADE-439FC206E022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7AD9F8E-DD04-43A5-B94B-B33F6989375C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F4EA3C1-77AB-473F-8539-82220A155623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682B884-A2AA-4547-A215-0B9EE7B3DF2B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502A514-7828-4127-915C-41BD1B6B728E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E536885-5B34-481C-A582-2CE453D3210F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39D1669-C8D9-4A9D-A86F-2AFF489A34E5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27070E6-A537-4933-AB80-8B2E6B201098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35D716A8-ACA0-431D-83DF-007987603FCD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25D4FC4-6BAB-4F36-BC81-BC3269272563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CE377F-8C45-4207-994B-9AF6D960F489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5E0D35D-E0E4-4070-9F03-537A23F62347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3833DA9-4198-4FB5-879F-24B995B49E5E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85736CA7-46C1-4049-84B3-18CA838BCA1D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EA1E05BC-0F05-4DEE-BF27-64CC1AA0A45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59D4C32-1690-4A98-898D-1E98A78C247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32656DF-B1E6-4820-97FF-D938BE9E00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1E9D4C9-FA3C-4D3F-94E9-F73D0F37829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959951-567E-495E-9504-4FEE5E2D90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D6B03FD-2D8B-4B5D-8A26-5EA666EF45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2B8BE1A2-0227-4892-A103-F241189BD8FC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FDB3D25-371F-4494-82B5-BC7066151323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BAD6A1B-D845-4013-A334-F19E7D5CD10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E3B499A-4E94-4BE1-9928-92AED5C645CB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0E175B2-E1F4-4A26-AA60-86211971C3FF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8E6B1408-9D0F-4935-BA7F-2206F3EF95B7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A6A9E8A-3D68-4785-8C8E-0EBF780D0023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023F3C0D-14E4-40B2-9F27-9ACAD81DD9F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12BDE26-258C-4FF0-BC18-8910490C5F5F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096FDB1-4B71-4A75-9AA3-4F96F5881646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B89D8F-6A08-4805-8C25-4D9BCE212592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E7A40B4-9ADE-4BA7-9BB1-83B574569578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A69F0CF-5DC4-4761-9D51-B8A423A137BF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12F26D0-03E7-477A-B29A-E2BF233B528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2A82C2C0-D6FE-44CF-9184-64CAEA9102CD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BFCFE9A-F4B5-4509-9611-276E14B5399C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389A29-AE70-421F-87E4-145F52CE08FC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D82203E-6ABC-4015-85CC-41649AE6B182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6077C3D-77AE-4E5D-9D79-62E975588AD9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C82A8B2-9287-45F5-BFBE-6DCC7F83C417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6D5F02A-614B-4D16-A793-BFA738D25909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1B9E72-ECF5-4245-A82C-6E0A183A09B2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9BAC8569-F3C3-4A8D-8BD9-1AD98B1DF1C8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55AA0D4-9ADE-40C0-A873-81A5778C658F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DA39CD6-B4D3-420C-902C-C362CC473112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C17FD21-CE68-4D84-B1CC-98196A96C5C9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7453D88A-BB14-42E1-9FFA-ACD2113CBC92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46EFC8-9F87-4142-861E-A735ED5797B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E17BF48-C2F9-4DCD-832B-83DF2AD3A0E6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78" r:id="rId6"/>
    <p:sldLayoutId id="2147483681" r:id="rId7"/>
    <p:sldLayoutId id="2147483683" r:id="rId8"/>
    <p:sldLayoutId id="2147483684" r:id="rId9"/>
    <p:sldLayoutId id="2147483685" r:id="rId10"/>
    <p:sldLayoutId id="2147483686" r:id="rId11"/>
    <p:sldLayoutId id="2147483689" r:id="rId12"/>
    <p:sldLayoutId id="2147483671" r:id="rId13"/>
    <p:sldLayoutId id="2147483672" r:id="rId14"/>
    <p:sldLayoutId id="214748369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879D6F-C4AF-4E70-9726-B8E7C93B041D}"/>
              </a:ext>
            </a:extLst>
          </p:cNvPr>
          <p:cNvGrpSpPr/>
          <p:nvPr/>
        </p:nvGrpSpPr>
        <p:grpSpPr>
          <a:xfrm>
            <a:off x="0" y="5196681"/>
            <a:ext cx="12313397" cy="2324710"/>
            <a:chOff x="-106856" y="4156895"/>
            <a:chExt cx="12313397" cy="232471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58911A-AEA6-4DAA-A8C6-9D1F3E0B4166}"/>
                </a:ext>
              </a:extLst>
            </p:cNvPr>
            <p:cNvCxnSpPr>
              <a:cxnSpLocks/>
              <a:stCxn id="77" idx="7"/>
              <a:endCxn id="75" idx="2"/>
            </p:cNvCxnSpPr>
            <p:nvPr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4A2EB0-27F3-4885-A81D-3C02F2B1CE85}"/>
                </a:ext>
              </a:extLst>
            </p:cNvPr>
            <p:cNvCxnSpPr>
              <a:cxnSpLocks/>
              <a:stCxn id="75" idx="4"/>
              <a:endCxn id="97" idx="1"/>
            </p:cNvCxnSpPr>
            <p:nvPr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659837D-F282-4F0E-8DDD-58DF2F529F40}"/>
                </a:ext>
              </a:extLst>
            </p:cNvPr>
            <p:cNvCxnSpPr>
              <a:cxnSpLocks/>
              <a:stCxn id="80" idx="2"/>
              <a:endCxn id="95" idx="6"/>
            </p:cNvCxnSpPr>
            <p:nvPr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34D9A19-BF8D-43CC-8644-4C231414ED44}"/>
                </a:ext>
              </a:extLst>
            </p:cNvPr>
            <p:cNvCxnSpPr>
              <a:cxnSpLocks/>
              <a:stCxn id="97" idx="5"/>
              <a:endCxn id="80" idx="1"/>
            </p:cNvCxnSpPr>
            <p:nvPr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84F4761-C374-45C3-A97E-9E820E5A7CED}"/>
                </a:ext>
              </a:extLst>
            </p:cNvPr>
            <p:cNvCxnSpPr>
              <a:cxnSpLocks/>
              <a:stCxn id="75" idx="5"/>
              <a:endCxn id="96" idx="1"/>
            </p:cNvCxnSpPr>
            <p:nvPr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F0FEC5-1050-4E7E-B9E3-2CE44360273E}"/>
                </a:ext>
              </a:extLst>
            </p:cNvPr>
            <p:cNvCxnSpPr>
              <a:cxnSpLocks/>
              <a:stCxn id="80" idx="0"/>
              <a:endCxn id="96" idx="4"/>
            </p:cNvCxnSpPr>
            <p:nvPr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F7C70C0-FF61-4D1E-8E62-209F93806885}"/>
                </a:ext>
              </a:extLst>
            </p:cNvPr>
            <p:cNvCxnSpPr>
              <a:cxnSpLocks/>
              <a:stCxn id="97" idx="3"/>
              <a:endCxn id="95" idx="0"/>
            </p:cNvCxnSpPr>
            <p:nvPr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E8DB59-14B4-4A82-AC61-ACB73C58978D}"/>
                </a:ext>
              </a:extLst>
            </p:cNvPr>
            <p:cNvCxnSpPr>
              <a:cxnSpLocks/>
              <a:stCxn id="75" idx="6"/>
              <a:endCxn id="82" idx="1"/>
            </p:cNvCxnSpPr>
            <p:nvPr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E1C14D-2206-4C08-954D-F78C4D8E3490}"/>
                </a:ext>
              </a:extLst>
            </p:cNvPr>
            <p:cNvCxnSpPr>
              <a:cxnSpLocks/>
              <a:stCxn id="80" idx="7"/>
              <a:endCxn id="82" idx="3"/>
            </p:cNvCxnSpPr>
            <p:nvPr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54326-D6C5-4D53-A1B0-89A38B7D2EC8}"/>
                </a:ext>
              </a:extLst>
            </p:cNvPr>
            <p:cNvCxnSpPr>
              <a:cxnSpLocks/>
              <a:stCxn id="97" idx="6"/>
              <a:endCxn id="96" idx="2"/>
            </p:cNvCxnSpPr>
            <p:nvPr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3757F6-1EF1-480C-B613-3ED0B13FE300}"/>
                </a:ext>
              </a:extLst>
            </p:cNvPr>
            <p:cNvCxnSpPr>
              <a:cxnSpLocks/>
              <a:stCxn id="79" idx="0"/>
              <a:endCxn id="95" idx="4"/>
            </p:cNvCxnSpPr>
            <p:nvPr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892F1B-37EF-4ECD-B6FA-0D991E753E71}"/>
                </a:ext>
              </a:extLst>
            </p:cNvPr>
            <p:cNvCxnSpPr>
              <a:cxnSpLocks/>
              <a:stCxn id="96" idx="6"/>
              <a:endCxn id="82" idx="2"/>
            </p:cNvCxnSpPr>
            <p:nvPr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1DC2AA-98B1-43BA-A3AD-CC97C439AEC2}"/>
                </a:ext>
              </a:extLst>
            </p:cNvPr>
            <p:cNvCxnSpPr>
              <a:cxnSpLocks/>
              <a:stCxn id="81" idx="0"/>
              <a:endCxn id="82" idx="4"/>
            </p:cNvCxnSpPr>
            <p:nvPr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0F9BA8-D608-4578-BE8B-002A895E5F80}"/>
                </a:ext>
              </a:extLst>
            </p:cNvPr>
            <p:cNvCxnSpPr>
              <a:cxnSpLocks/>
              <a:stCxn id="84" idx="1"/>
              <a:endCxn id="82" idx="5"/>
            </p:cNvCxnSpPr>
            <p:nvPr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98A60C-6206-490A-B161-424BC464E644}"/>
                </a:ext>
              </a:extLst>
            </p:cNvPr>
            <p:cNvCxnSpPr>
              <a:cxnSpLocks/>
              <a:stCxn id="84" idx="0"/>
              <a:endCxn id="83" idx="4"/>
            </p:cNvCxnSpPr>
            <p:nvPr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92BAB8-FB35-4B26-B662-640A25824A03}"/>
                </a:ext>
              </a:extLst>
            </p:cNvPr>
            <p:cNvCxnSpPr>
              <a:cxnSpLocks/>
              <a:stCxn id="83" idx="2"/>
              <a:endCxn id="82" idx="6"/>
            </p:cNvCxnSpPr>
            <p:nvPr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93A45F8-80E6-4F85-9790-AE67AD3D2686}"/>
                </a:ext>
              </a:extLst>
            </p:cNvPr>
            <p:cNvCxnSpPr>
              <a:cxnSpLocks/>
              <a:stCxn id="83" idx="7"/>
              <a:endCxn id="91" idx="2"/>
            </p:cNvCxnSpPr>
            <p:nvPr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8FCD8F1-7408-449E-AA7D-590D5BFF8158}"/>
                </a:ext>
              </a:extLst>
            </p:cNvPr>
            <p:cNvCxnSpPr>
              <a:cxnSpLocks/>
              <a:stCxn id="83" idx="6"/>
              <a:endCxn id="90" idx="2"/>
            </p:cNvCxnSpPr>
            <p:nvPr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4BFBF35-DB52-4DE4-B6B9-B9DA4F4C180B}"/>
                </a:ext>
              </a:extLst>
            </p:cNvPr>
            <p:cNvCxnSpPr>
              <a:cxnSpLocks/>
              <a:stCxn id="90" idx="7"/>
              <a:endCxn id="91" idx="3"/>
            </p:cNvCxnSpPr>
            <p:nvPr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61D774-FBAB-4A83-8CF1-44F41494E634}"/>
                </a:ext>
              </a:extLst>
            </p:cNvPr>
            <p:cNvCxnSpPr>
              <a:cxnSpLocks/>
              <a:stCxn id="76" idx="0"/>
              <a:endCxn id="75" idx="3"/>
            </p:cNvCxnSpPr>
            <p:nvPr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D4CA69-22F9-4BB7-ACE6-D2A4FB78CCC1}"/>
                </a:ext>
              </a:extLst>
            </p:cNvPr>
            <p:cNvCxnSpPr>
              <a:cxnSpLocks/>
              <a:stCxn id="95" idx="2"/>
              <a:endCxn id="76" idx="6"/>
            </p:cNvCxnSpPr>
            <p:nvPr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44E27F-0128-418E-9D75-53A3C0B67DC1}"/>
                </a:ext>
              </a:extLst>
            </p:cNvPr>
            <p:cNvCxnSpPr>
              <a:cxnSpLocks/>
              <a:stCxn id="79" idx="1"/>
              <a:endCxn id="76" idx="5"/>
            </p:cNvCxnSpPr>
            <p:nvPr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01F6F-E5B8-441E-BB08-C1875605C973}"/>
                </a:ext>
              </a:extLst>
            </p:cNvPr>
            <p:cNvCxnSpPr>
              <a:cxnSpLocks/>
              <a:stCxn id="78" idx="7"/>
              <a:endCxn id="76" idx="3"/>
            </p:cNvCxnSpPr>
            <p:nvPr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A46DFCA-5638-4A0C-B53E-7634C1EE73CD}"/>
                </a:ext>
              </a:extLst>
            </p:cNvPr>
            <p:cNvCxnSpPr>
              <a:cxnSpLocks/>
              <a:stCxn id="77" idx="6"/>
              <a:endCxn id="76" idx="2"/>
            </p:cNvCxnSpPr>
            <p:nvPr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35DDD6-7E3B-4AD2-B1F4-C4749E139F28}"/>
                </a:ext>
              </a:extLst>
            </p:cNvPr>
            <p:cNvCxnSpPr>
              <a:cxnSpLocks/>
              <a:stCxn id="100" idx="7"/>
              <a:endCxn id="77" idx="3"/>
            </p:cNvCxnSpPr>
            <p:nvPr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F87482-4480-442D-9316-D86380451CC8}"/>
                </a:ext>
              </a:extLst>
            </p:cNvPr>
            <p:cNvCxnSpPr>
              <a:cxnSpLocks/>
              <a:stCxn id="100" idx="6"/>
              <a:endCxn id="78" idx="2"/>
            </p:cNvCxnSpPr>
            <p:nvPr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9DC464-A163-4A03-8ED3-0601AF51FA4C}"/>
                </a:ext>
              </a:extLst>
            </p:cNvPr>
            <p:cNvCxnSpPr>
              <a:cxnSpLocks/>
              <a:stCxn id="100" idx="5"/>
            </p:cNvCxnSpPr>
            <p:nvPr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0FE7AC-F4FA-4777-801B-0DDE1682C9DF}"/>
                </a:ext>
              </a:extLst>
            </p:cNvPr>
            <p:cNvCxnSpPr>
              <a:cxnSpLocks/>
              <a:stCxn id="78" idx="6"/>
              <a:endCxn id="79" idx="2"/>
            </p:cNvCxnSpPr>
            <p:nvPr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D1AA40-4CF4-407D-AC1F-EF4CAC635D2A}"/>
                </a:ext>
              </a:extLst>
            </p:cNvPr>
            <p:cNvCxnSpPr>
              <a:cxnSpLocks/>
              <a:stCxn id="79" idx="6"/>
              <a:endCxn id="80" idx="3"/>
            </p:cNvCxnSpPr>
            <p:nvPr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81DE15-F0C4-4E6C-AE22-FD87EDD069D1}"/>
                </a:ext>
              </a:extLst>
            </p:cNvPr>
            <p:cNvCxnSpPr>
              <a:cxnSpLocks/>
              <a:stCxn id="81" idx="2"/>
              <a:endCxn id="80" idx="6"/>
            </p:cNvCxnSpPr>
            <p:nvPr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9A40CF7-7215-498F-85B8-0B962ACF04C5}"/>
                </a:ext>
              </a:extLst>
            </p:cNvPr>
            <p:cNvCxnSpPr>
              <a:cxnSpLocks/>
              <a:endCxn id="80" idx="5"/>
            </p:cNvCxnSpPr>
            <p:nvPr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02007B-FA04-4BC7-9D96-049CC015DD3D}"/>
                </a:ext>
              </a:extLst>
            </p:cNvPr>
            <p:cNvCxnSpPr>
              <a:cxnSpLocks/>
              <a:endCxn id="80" idx="4"/>
            </p:cNvCxnSpPr>
            <p:nvPr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593D84-552A-4312-ABAA-80E108F19814}"/>
                </a:ext>
              </a:extLst>
            </p:cNvPr>
            <p:cNvCxnSpPr>
              <a:cxnSpLocks/>
              <a:endCxn id="81" idx="4"/>
            </p:cNvCxnSpPr>
            <p:nvPr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3E41CB-4E3E-4E83-BC2E-1DDB5D809C81}"/>
                </a:ext>
              </a:extLst>
            </p:cNvPr>
            <p:cNvCxnSpPr>
              <a:cxnSpLocks/>
              <a:stCxn id="84" idx="2"/>
              <a:endCxn id="81" idx="6"/>
            </p:cNvCxnSpPr>
            <p:nvPr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326FAE-D661-4C56-91D2-9FCB9D4D35DC}"/>
                </a:ext>
              </a:extLst>
            </p:cNvPr>
            <p:cNvCxnSpPr>
              <a:cxnSpLocks/>
              <a:stCxn id="84" idx="4"/>
            </p:cNvCxnSpPr>
            <p:nvPr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4A2AE60-80E5-426C-9FE0-376851688FD8}"/>
                </a:ext>
              </a:extLst>
            </p:cNvPr>
            <p:cNvCxnSpPr>
              <a:cxnSpLocks/>
              <a:stCxn id="85" idx="3"/>
            </p:cNvCxnSpPr>
            <p:nvPr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4C82F78-8B6F-4024-A8D7-A75F5C7BA98F}"/>
                </a:ext>
              </a:extLst>
            </p:cNvPr>
            <p:cNvCxnSpPr>
              <a:cxnSpLocks/>
              <a:stCxn id="85" idx="2"/>
              <a:endCxn id="84" idx="6"/>
            </p:cNvCxnSpPr>
            <p:nvPr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01B53B-3B23-417C-987B-5949C2CAE032}"/>
                </a:ext>
              </a:extLst>
            </p:cNvPr>
            <p:cNvCxnSpPr>
              <a:cxnSpLocks/>
              <a:stCxn id="90" idx="4"/>
              <a:endCxn id="85" idx="0"/>
            </p:cNvCxnSpPr>
            <p:nvPr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1460238-A6E9-402E-8E13-018A54334835}"/>
                </a:ext>
              </a:extLst>
            </p:cNvPr>
            <p:cNvCxnSpPr>
              <a:cxnSpLocks/>
              <a:stCxn id="89" idx="3"/>
              <a:endCxn id="85" idx="7"/>
            </p:cNvCxnSpPr>
            <p:nvPr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57DEAB-EFB5-489D-9DFA-C63AE9067D0A}"/>
                </a:ext>
              </a:extLst>
            </p:cNvPr>
            <p:cNvCxnSpPr>
              <a:cxnSpLocks/>
              <a:stCxn id="89" idx="2"/>
              <a:endCxn id="90" idx="6"/>
            </p:cNvCxnSpPr>
            <p:nvPr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3FBC4A-37C0-41D6-9328-4C2910D1B88F}"/>
                </a:ext>
              </a:extLst>
            </p:cNvPr>
            <p:cNvCxnSpPr>
              <a:cxnSpLocks/>
              <a:stCxn id="89" idx="1"/>
              <a:endCxn id="91" idx="4"/>
            </p:cNvCxnSpPr>
            <p:nvPr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9B81341-DA6E-4382-94DC-AE460F06A716}"/>
                </a:ext>
              </a:extLst>
            </p:cNvPr>
            <p:cNvCxnSpPr>
              <a:cxnSpLocks/>
              <a:stCxn id="87" idx="1"/>
              <a:endCxn id="91" idx="5"/>
            </p:cNvCxnSpPr>
            <p:nvPr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C912D4-D047-4D2F-9972-5940371E5345}"/>
                </a:ext>
              </a:extLst>
            </p:cNvPr>
            <p:cNvCxnSpPr>
              <a:cxnSpLocks/>
              <a:stCxn id="87" idx="0"/>
              <a:endCxn id="88" idx="4"/>
            </p:cNvCxnSpPr>
            <p:nvPr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AE07E-D1D3-4CF0-AD9C-752476F0325C}"/>
                </a:ext>
              </a:extLst>
            </p:cNvPr>
            <p:cNvCxnSpPr>
              <a:cxnSpLocks/>
              <a:stCxn id="93" idx="0"/>
              <a:endCxn id="92" idx="4"/>
            </p:cNvCxnSpPr>
            <p:nvPr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CF990A9-F37A-40B8-B2A9-9B0B0DB277AF}"/>
                </a:ext>
              </a:extLst>
            </p:cNvPr>
            <p:cNvCxnSpPr>
              <a:cxnSpLocks/>
              <a:endCxn id="92" idx="5"/>
            </p:cNvCxnSpPr>
            <p:nvPr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FD6FEE-FAE9-47A7-91CA-4CBF23369D07}"/>
                </a:ext>
              </a:extLst>
            </p:cNvPr>
            <p:cNvCxnSpPr>
              <a:cxnSpLocks/>
              <a:endCxn id="93" idx="6"/>
            </p:cNvCxnSpPr>
            <p:nvPr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FDBAF4B-C202-4DCD-9F2E-4DFE6BEBA107}"/>
                </a:ext>
              </a:extLst>
            </p:cNvPr>
            <p:cNvCxnSpPr>
              <a:cxnSpLocks/>
              <a:endCxn id="94" idx="6"/>
            </p:cNvCxnSpPr>
            <p:nvPr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73D7C0-8FCC-4F2C-8B2B-092EA0DDCDF0}"/>
                </a:ext>
              </a:extLst>
            </p:cNvPr>
            <p:cNvCxnSpPr>
              <a:cxnSpLocks/>
              <a:stCxn id="94" idx="3"/>
              <a:endCxn id="86" idx="6"/>
            </p:cNvCxnSpPr>
            <p:nvPr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854ADD-27F2-4791-8B70-3C9449F2C8E1}"/>
                </a:ext>
              </a:extLst>
            </p:cNvPr>
            <p:cNvCxnSpPr>
              <a:cxnSpLocks/>
              <a:stCxn id="94" idx="1"/>
              <a:endCxn id="87" idx="5"/>
            </p:cNvCxnSpPr>
            <p:nvPr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BDB38F0-B94F-4A55-BBFA-7A513D8A30A5}"/>
                </a:ext>
              </a:extLst>
            </p:cNvPr>
            <p:cNvCxnSpPr>
              <a:cxnSpLocks/>
              <a:stCxn id="93" idx="2"/>
              <a:endCxn id="87" idx="6"/>
            </p:cNvCxnSpPr>
            <p:nvPr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EB2AEF-6703-46BC-ACB0-3DA7C049E6FC}"/>
                </a:ext>
              </a:extLst>
            </p:cNvPr>
            <p:cNvCxnSpPr>
              <a:cxnSpLocks/>
              <a:stCxn id="92" idx="3"/>
              <a:endCxn id="87" idx="7"/>
            </p:cNvCxnSpPr>
            <p:nvPr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015D005-2010-4CF2-AD3E-583C45365D3A}"/>
                </a:ext>
              </a:extLst>
            </p:cNvPr>
            <p:cNvCxnSpPr>
              <a:cxnSpLocks/>
              <a:stCxn id="92" idx="2"/>
              <a:endCxn id="88" idx="6"/>
            </p:cNvCxnSpPr>
            <p:nvPr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693CCB-CFA6-4C06-8632-4E8F684D0010}"/>
                </a:ext>
              </a:extLst>
            </p:cNvPr>
            <p:cNvCxnSpPr>
              <a:cxnSpLocks/>
              <a:stCxn id="88" idx="1"/>
              <a:endCxn id="91" idx="6"/>
            </p:cNvCxnSpPr>
            <p:nvPr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A8700A-7F34-40F2-8379-5BFCE7BCEBDB}"/>
                </a:ext>
              </a:extLst>
            </p:cNvPr>
            <p:cNvCxnSpPr>
              <a:cxnSpLocks/>
              <a:stCxn id="87" idx="2"/>
              <a:endCxn id="89" idx="6"/>
            </p:cNvCxnSpPr>
            <p:nvPr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C2062F5-CF56-43A9-BF91-CDE2907E717D}"/>
                </a:ext>
              </a:extLst>
            </p:cNvPr>
            <p:cNvCxnSpPr>
              <a:cxnSpLocks/>
              <a:stCxn id="86" idx="1"/>
              <a:endCxn id="89" idx="5"/>
            </p:cNvCxnSpPr>
            <p:nvPr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160B2-6B64-451C-A0C2-F745BEDD6284}"/>
                </a:ext>
              </a:extLst>
            </p:cNvPr>
            <p:cNvCxnSpPr>
              <a:cxnSpLocks/>
              <a:stCxn id="89" idx="4"/>
            </p:cNvCxnSpPr>
            <p:nvPr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0C3549-4C01-434E-B2A7-D0E4D6110C47}"/>
                </a:ext>
              </a:extLst>
            </p:cNvPr>
            <p:cNvCxnSpPr>
              <a:cxnSpLocks/>
              <a:stCxn id="85" idx="5"/>
            </p:cNvCxnSpPr>
            <p:nvPr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E78A952-886C-45EA-8D03-9AE2BA84F0CD}"/>
                </a:ext>
              </a:extLst>
            </p:cNvPr>
            <p:cNvCxnSpPr>
              <a:cxnSpLocks/>
              <a:stCxn id="86" idx="7"/>
              <a:endCxn id="87" idx="3"/>
            </p:cNvCxnSpPr>
            <p:nvPr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8998D8F-7688-4580-844E-C55137C9183C}"/>
                </a:ext>
              </a:extLst>
            </p:cNvPr>
            <p:cNvCxnSpPr>
              <a:cxnSpLocks/>
              <a:stCxn id="84" idx="7"/>
              <a:endCxn id="90" idx="3"/>
            </p:cNvCxnSpPr>
            <p:nvPr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AB9F30-9B93-44AC-BC4C-838F4604819E}"/>
                </a:ext>
              </a:extLst>
            </p:cNvPr>
            <p:cNvCxnSpPr>
              <a:cxnSpLocks/>
              <a:stCxn id="94" idx="7"/>
              <a:endCxn id="93" idx="4"/>
            </p:cNvCxnSpPr>
            <p:nvPr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F9FDF5-2D9B-49EE-8C9A-1A3EE1F987F3}"/>
                </a:ext>
              </a:extLst>
            </p:cNvPr>
            <p:cNvSpPr/>
            <p:nvPr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431CC68-4FFB-4EC9-9137-43E3273C8E2D}"/>
                </a:ext>
              </a:extLst>
            </p:cNvPr>
            <p:cNvSpPr/>
            <p:nvPr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61845C-27E2-40EC-82E4-64EFD865F285}"/>
                </a:ext>
              </a:extLst>
            </p:cNvPr>
            <p:cNvSpPr/>
            <p:nvPr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C2B3A44-6E99-4056-9FF9-7904FB4C32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62C16FF-F2CB-458C-AD6A-EC4A7CDF37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FE4A36-263F-4A95-98A7-FDA32A7B7281}"/>
                </a:ext>
              </a:extLst>
            </p:cNvPr>
            <p:cNvSpPr/>
            <p:nvPr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411D474-9EC5-4651-AAFE-EA6CB9B7BD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AAFBC7A-4D71-4545-A2A5-E204DF4D39C0}"/>
                </a:ext>
              </a:extLst>
            </p:cNvPr>
            <p:cNvSpPr/>
            <p:nvPr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13C9CD-6433-4982-A204-AD7A7B4130BA}"/>
                </a:ext>
              </a:extLst>
            </p:cNvPr>
            <p:cNvSpPr/>
            <p:nvPr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B34A8B5-96D2-4AB2-8DD6-3E392E954B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6C37AFD-4EB7-4BEB-97D8-DE02C2653DD4}"/>
                </a:ext>
              </a:extLst>
            </p:cNvPr>
            <p:cNvSpPr/>
            <p:nvPr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1FDCB6-700A-4778-A1D4-57BDDCA292F1}"/>
                </a:ext>
              </a:extLst>
            </p:cNvPr>
            <p:cNvSpPr/>
            <p:nvPr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10DB1E9-E44A-494C-B127-35A94C701755}"/>
                </a:ext>
              </a:extLst>
            </p:cNvPr>
            <p:cNvSpPr>
              <a:spLocks noChangeAspect="1"/>
            </p:cNvSpPr>
            <p:nvPr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B1FA71F-9856-4A58-B3DE-632A11B4124A}"/>
                </a:ext>
              </a:extLst>
            </p:cNvPr>
            <p:cNvSpPr/>
            <p:nvPr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007708-B1A7-4F23-810B-5D9C1E5E0496}"/>
                </a:ext>
              </a:extLst>
            </p:cNvPr>
            <p:cNvSpPr/>
            <p:nvPr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7C000C8-A03F-4E7E-AE5D-972F6554905E}"/>
                </a:ext>
              </a:extLst>
            </p:cNvPr>
            <p:cNvSpPr/>
            <p:nvPr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DB4C3D9-5B41-4190-9677-F5B4FDAD6DC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74BE6-23AF-40BB-9D40-9731EFBB4024}"/>
                </a:ext>
              </a:extLst>
            </p:cNvPr>
            <p:cNvSpPr/>
            <p:nvPr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30CFED6-3C53-4E45-AFC2-4D643C20478B}"/>
                </a:ext>
              </a:extLst>
            </p:cNvPr>
            <p:cNvSpPr/>
            <p:nvPr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10BAB18-A1C0-4087-BDF0-5CC779CCC9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BE00D0-D485-4ACF-924B-AB0C01B7A4F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02D9BD6-E575-4AB9-B037-55732594BB7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A5D2DE0-25EB-4C3C-96C8-D5F96F831F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2BD7EF-F9C2-48BE-8C20-0D7D6A18A796}"/>
                </a:ext>
              </a:extLst>
            </p:cNvPr>
            <p:cNvCxnSpPr>
              <a:cxnSpLocks/>
              <a:stCxn id="97" idx="2"/>
              <a:endCxn id="76" idx="7"/>
            </p:cNvCxnSpPr>
            <p:nvPr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643C596-B797-4FDB-80B9-E8F9E1CA5655}"/>
                </a:ext>
              </a:extLst>
            </p:cNvPr>
            <p:cNvCxnSpPr>
              <a:cxnSpLocks/>
              <a:stCxn id="77" idx="4"/>
              <a:endCxn id="78" idx="1"/>
            </p:cNvCxnSpPr>
            <p:nvPr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1BA63D-BA12-436F-B46B-47AD248AFDF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A15FEF6-AA5F-44AC-98B2-A61C60CB60BE}"/>
                </a:ext>
              </a:extLst>
            </p:cNvPr>
            <p:cNvCxnSpPr>
              <a:cxnSpLocks/>
              <a:stCxn id="100" idx="3"/>
            </p:cNvCxnSpPr>
            <p:nvPr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B6D29A3-264C-4BB8-B39B-459056340F3F}"/>
                </a:ext>
              </a:extLst>
            </p:cNvPr>
            <p:cNvCxnSpPr>
              <a:cxnSpLocks/>
              <a:stCxn id="100" idx="2"/>
            </p:cNvCxnSpPr>
            <p:nvPr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1D1828-3E6E-46B8-84D4-6EDE5DA33B6B}"/>
                </a:ext>
              </a:extLst>
            </p:cNvPr>
            <p:cNvCxnSpPr>
              <a:cxnSpLocks/>
              <a:stCxn id="100" idx="1"/>
            </p:cNvCxnSpPr>
            <p:nvPr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F8E9FC-4D7B-4A21-81D6-06024E3AFF45}"/>
                </a:ext>
              </a:extLst>
            </p:cNvPr>
            <p:cNvCxnSpPr>
              <a:cxnSpLocks/>
              <a:endCxn id="77" idx="2"/>
            </p:cNvCxnSpPr>
            <p:nvPr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30E4F81-5B7C-45F9-9D2E-D9D7BD72B32E}"/>
                </a:ext>
              </a:extLst>
            </p:cNvPr>
            <p:cNvCxnSpPr>
              <a:cxnSpLocks/>
              <a:endCxn id="84" idx="3"/>
            </p:cNvCxnSpPr>
            <p:nvPr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42A4935E-80ED-491B-A5F3-6C2A8710F914}"/>
                </a:ext>
              </a:extLst>
            </p:cNvPr>
            <p:cNvCxnSpPr>
              <a:cxnSpLocks/>
              <a:stCxn id="77" idx="1"/>
              <a:endCxn id="259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5602CAE-4D0C-4927-9970-853D10E05372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81A8FF79-E441-4D92-9595-5C38610C2451}"/>
                </a:ext>
              </a:extLst>
            </p:cNvPr>
            <p:cNvCxnSpPr>
              <a:cxnSpLocks/>
              <a:stCxn id="259" idx="6"/>
              <a:endCxn id="75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02C0403-D627-433A-901C-0DF3C1E146C8}"/>
                </a:ext>
              </a:extLst>
            </p:cNvPr>
            <p:cNvCxnSpPr>
              <a:cxnSpLocks/>
              <a:endCxn id="259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31DFDE9-DA1D-4CA4-805D-323DA890E910}"/>
              </a:ext>
            </a:extLst>
          </p:cNvPr>
          <p:cNvGrpSpPr/>
          <p:nvPr/>
        </p:nvGrpSpPr>
        <p:grpSpPr>
          <a:xfrm flipH="1" flipV="1">
            <a:off x="0" y="-866873"/>
            <a:ext cx="12236101" cy="2534066"/>
            <a:chOff x="-29560" y="3947539"/>
            <a:chExt cx="12236101" cy="2534066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AB0E971-439D-434D-9B00-C893E6AE80B8}"/>
                </a:ext>
              </a:extLst>
            </p:cNvPr>
            <p:cNvCxnSpPr>
              <a:cxnSpLocks/>
              <a:stCxn id="179" idx="7"/>
              <a:endCxn id="177" idx="2"/>
            </p:cNvCxnSpPr>
            <p:nvPr/>
          </p:nvCxnSpPr>
          <p:spPr>
            <a:xfrm flipV="1">
              <a:off x="1154476" y="4383308"/>
              <a:ext cx="1341801" cy="10811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B69F8D6-5989-49B5-B99A-1791D4FEFF65}"/>
                </a:ext>
              </a:extLst>
            </p:cNvPr>
            <p:cNvCxnSpPr>
              <a:cxnSpLocks/>
              <a:stCxn id="177" idx="4"/>
              <a:endCxn id="199" idx="1"/>
            </p:cNvCxnSpPr>
            <p:nvPr/>
          </p:nvCxnSpPr>
          <p:spPr>
            <a:xfrm>
              <a:off x="2599299" y="4437452"/>
              <a:ext cx="263766" cy="806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A79F73B-7E3E-4EB1-9DB6-6C379C33C43D}"/>
                </a:ext>
              </a:extLst>
            </p:cNvPr>
            <p:cNvCxnSpPr>
              <a:cxnSpLocks/>
              <a:stCxn id="182" idx="2"/>
              <a:endCxn id="197" idx="6"/>
            </p:cNvCxnSpPr>
            <p:nvPr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822FCA0-AC3D-4693-B44C-E8552E280590}"/>
                </a:ext>
              </a:extLst>
            </p:cNvPr>
            <p:cNvCxnSpPr>
              <a:cxnSpLocks/>
              <a:stCxn id="199" idx="5"/>
              <a:endCxn id="182" idx="1"/>
            </p:cNvCxnSpPr>
            <p:nvPr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8BA109F-25D7-4651-95BF-76AC5BD37B63}"/>
                </a:ext>
              </a:extLst>
            </p:cNvPr>
            <p:cNvCxnSpPr>
              <a:cxnSpLocks/>
              <a:stCxn id="177" idx="5"/>
              <a:endCxn id="198" idx="1"/>
            </p:cNvCxnSpPr>
            <p:nvPr/>
          </p:nvCxnSpPr>
          <p:spPr>
            <a:xfrm>
              <a:off x="2647708" y="4397155"/>
              <a:ext cx="986172" cy="8158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8D5DA4-507E-438F-82C2-C08C4E1E0881}"/>
                </a:ext>
              </a:extLst>
            </p:cNvPr>
            <p:cNvCxnSpPr>
              <a:cxnSpLocks/>
              <a:stCxn id="182" idx="0"/>
              <a:endCxn id="198" idx="4"/>
            </p:cNvCxnSpPr>
            <p:nvPr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7AF550-B607-4024-AEEF-29E958DBE6BC}"/>
                </a:ext>
              </a:extLst>
            </p:cNvPr>
            <p:cNvCxnSpPr>
              <a:cxnSpLocks/>
              <a:stCxn id="199" idx="3"/>
              <a:endCxn id="197" idx="0"/>
            </p:cNvCxnSpPr>
            <p:nvPr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6FA3A8C-0909-4849-AE1F-431F98DE18F1}"/>
                </a:ext>
              </a:extLst>
            </p:cNvPr>
            <p:cNvCxnSpPr>
              <a:cxnSpLocks/>
              <a:stCxn id="177" idx="6"/>
              <a:endCxn id="184" idx="1"/>
            </p:cNvCxnSpPr>
            <p:nvPr/>
          </p:nvCxnSpPr>
          <p:spPr>
            <a:xfrm>
              <a:off x="2653443" y="4334430"/>
              <a:ext cx="2141528" cy="181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50C16D0-163D-4E89-8A53-9D82E098353C}"/>
                </a:ext>
              </a:extLst>
            </p:cNvPr>
            <p:cNvCxnSpPr>
              <a:cxnSpLocks/>
              <a:stCxn id="182" idx="7"/>
              <a:endCxn id="184" idx="3"/>
            </p:cNvCxnSpPr>
            <p:nvPr/>
          </p:nvCxnSpPr>
          <p:spPr>
            <a:xfrm flipV="1">
              <a:off x="3838367" y="4631861"/>
              <a:ext cx="956604" cy="14367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A154D6C-41CA-4B3A-9419-088A8E6817DA}"/>
                </a:ext>
              </a:extLst>
            </p:cNvPr>
            <p:cNvCxnSpPr>
              <a:cxnSpLocks/>
              <a:stCxn id="199" idx="6"/>
              <a:endCxn id="198" idx="2"/>
            </p:cNvCxnSpPr>
            <p:nvPr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EB7699C-8DE9-4E73-A8DB-A8497B2330C3}"/>
                </a:ext>
              </a:extLst>
            </p:cNvPr>
            <p:cNvCxnSpPr>
              <a:cxnSpLocks/>
              <a:stCxn id="181" idx="0"/>
              <a:endCxn id="197" idx="4"/>
            </p:cNvCxnSpPr>
            <p:nvPr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27A7859-EC21-45BD-BFFB-F82C9817D80C}"/>
                </a:ext>
              </a:extLst>
            </p:cNvPr>
            <p:cNvCxnSpPr>
              <a:cxnSpLocks/>
              <a:stCxn id="198" idx="6"/>
              <a:endCxn id="184" idx="2"/>
            </p:cNvCxnSpPr>
            <p:nvPr/>
          </p:nvCxnSpPr>
          <p:spPr>
            <a:xfrm flipV="1">
              <a:off x="3727539" y="4573669"/>
              <a:ext cx="1043328" cy="6781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6C49D1-87C8-4182-ACC6-2D0DA7A76195}"/>
                </a:ext>
              </a:extLst>
            </p:cNvPr>
            <p:cNvCxnSpPr>
              <a:cxnSpLocks/>
              <a:stCxn id="183" idx="7"/>
              <a:endCxn id="184" idx="4"/>
            </p:cNvCxnSpPr>
            <p:nvPr/>
          </p:nvCxnSpPr>
          <p:spPr>
            <a:xfrm flipV="1">
              <a:off x="4614954" y="4655965"/>
              <a:ext cx="238209" cy="1275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0259512-59C2-4B43-A134-068759611EEF}"/>
                </a:ext>
              </a:extLst>
            </p:cNvPr>
            <p:cNvCxnSpPr>
              <a:cxnSpLocks/>
              <a:stCxn id="186" idx="1"/>
              <a:endCxn id="184" idx="5"/>
            </p:cNvCxnSpPr>
            <p:nvPr/>
          </p:nvCxnSpPr>
          <p:spPr>
            <a:xfrm flipH="1" flipV="1">
              <a:off x="4911355" y="4631861"/>
              <a:ext cx="733023" cy="137886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12B235B-5F78-416E-9E19-4E6B018E3F68}"/>
                </a:ext>
              </a:extLst>
            </p:cNvPr>
            <p:cNvCxnSpPr>
              <a:cxnSpLocks/>
              <a:stCxn id="186" idx="0"/>
              <a:endCxn id="185" idx="4"/>
            </p:cNvCxnSpPr>
            <p:nvPr/>
          </p:nvCxnSpPr>
          <p:spPr>
            <a:xfrm flipH="1" flipV="1">
              <a:off x="5674058" y="5247253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74FB10-3CED-4536-82FF-03C6699F5890}"/>
                </a:ext>
              </a:extLst>
            </p:cNvPr>
            <p:cNvCxnSpPr>
              <a:cxnSpLocks/>
              <a:stCxn id="185" idx="2"/>
              <a:endCxn id="184" idx="6"/>
            </p:cNvCxnSpPr>
            <p:nvPr/>
          </p:nvCxnSpPr>
          <p:spPr>
            <a:xfrm flipH="1" flipV="1">
              <a:off x="4935459" y="4573669"/>
              <a:ext cx="656303" cy="5912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A17242A-FC5E-4C97-8333-C3ACEDA8C69F}"/>
                </a:ext>
              </a:extLst>
            </p:cNvPr>
            <p:cNvCxnSpPr>
              <a:cxnSpLocks/>
              <a:stCxn id="185" idx="7"/>
              <a:endCxn id="193" idx="2"/>
            </p:cNvCxnSpPr>
            <p:nvPr/>
          </p:nvCxnSpPr>
          <p:spPr>
            <a:xfrm flipV="1">
              <a:off x="5732250" y="4002403"/>
              <a:ext cx="1767242" cy="1104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F5D9F83-D59D-488E-8D3E-FF92D54DB5D3}"/>
                </a:ext>
              </a:extLst>
            </p:cNvPr>
            <p:cNvCxnSpPr>
              <a:cxnSpLocks/>
              <a:stCxn id="185" idx="6"/>
              <a:endCxn id="192" idx="2"/>
            </p:cNvCxnSpPr>
            <p:nvPr/>
          </p:nvCxnSpPr>
          <p:spPr>
            <a:xfrm>
              <a:off x="5756354" y="5164957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B7FA6A6-7B14-45EC-9CBD-CB60E48C3C73}"/>
                </a:ext>
              </a:extLst>
            </p:cNvPr>
            <p:cNvCxnSpPr>
              <a:cxnSpLocks/>
              <a:stCxn id="192" idx="7"/>
              <a:endCxn id="193" idx="3"/>
            </p:cNvCxnSpPr>
            <p:nvPr/>
          </p:nvCxnSpPr>
          <p:spPr>
            <a:xfrm flipV="1">
              <a:off x="6884583" y="4041198"/>
              <a:ext cx="630978" cy="1134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016BCC7-D239-4300-AAC1-C1EC3F57171D}"/>
                </a:ext>
              </a:extLst>
            </p:cNvPr>
            <p:cNvCxnSpPr>
              <a:cxnSpLocks/>
              <a:stCxn id="178" idx="0"/>
              <a:endCxn id="177" idx="3"/>
            </p:cNvCxnSpPr>
            <p:nvPr/>
          </p:nvCxnSpPr>
          <p:spPr>
            <a:xfrm flipV="1">
              <a:off x="2095501" y="4431717"/>
              <a:ext cx="441073" cy="11499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B3C322F-86C2-4F57-B398-337781D8CDD1}"/>
                </a:ext>
              </a:extLst>
            </p:cNvPr>
            <p:cNvCxnSpPr>
              <a:cxnSpLocks/>
              <a:stCxn id="197" idx="2"/>
              <a:endCxn id="178" idx="6"/>
            </p:cNvCxnSpPr>
            <p:nvPr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2D4B7D-AC16-4A44-A2DB-ABF481A451E9}"/>
                </a:ext>
              </a:extLst>
            </p:cNvPr>
            <p:cNvCxnSpPr>
              <a:cxnSpLocks/>
              <a:stCxn id="181" idx="1"/>
              <a:endCxn id="178" idx="5"/>
            </p:cNvCxnSpPr>
            <p:nvPr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B26DCD6-DFF1-4BD4-A636-3C66C3AFDDD3}"/>
                </a:ext>
              </a:extLst>
            </p:cNvPr>
            <p:cNvCxnSpPr>
              <a:cxnSpLocks/>
              <a:stCxn id="180" idx="7"/>
              <a:endCxn id="178" idx="3"/>
            </p:cNvCxnSpPr>
            <p:nvPr/>
          </p:nvCxnSpPr>
          <p:spPr>
            <a:xfrm flipV="1">
              <a:off x="1478954" y="5729711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F2E11F8-6581-4992-99BF-9A1F86698282}"/>
                </a:ext>
              </a:extLst>
            </p:cNvPr>
            <p:cNvCxnSpPr>
              <a:cxnSpLocks/>
              <a:stCxn id="179" idx="6"/>
              <a:endCxn id="178" idx="2"/>
            </p:cNvCxnSpPr>
            <p:nvPr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512A628-A8AE-4751-8D67-0E9C6883DB32}"/>
                </a:ext>
              </a:extLst>
            </p:cNvPr>
            <p:cNvCxnSpPr>
              <a:cxnSpLocks/>
              <a:stCxn id="202" idx="7"/>
              <a:endCxn id="179" idx="3"/>
            </p:cNvCxnSpPr>
            <p:nvPr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66BA7F2B-2684-4944-BEA0-D09D82A95DC6}"/>
                </a:ext>
              </a:extLst>
            </p:cNvPr>
            <p:cNvCxnSpPr>
              <a:cxnSpLocks/>
              <a:stCxn id="202" idx="6"/>
              <a:endCxn id="180" idx="2"/>
            </p:cNvCxnSpPr>
            <p:nvPr/>
          </p:nvCxnSpPr>
          <p:spPr>
            <a:xfrm>
              <a:off x="420056" y="6174425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E78C3B-AFD6-417B-A970-354EB2B0E5FF}"/>
                </a:ext>
              </a:extLst>
            </p:cNvPr>
            <p:cNvCxnSpPr>
              <a:cxnSpLocks/>
              <a:stCxn id="202" idx="5"/>
            </p:cNvCxnSpPr>
            <p:nvPr/>
          </p:nvCxnSpPr>
          <p:spPr>
            <a:xfrm>
              <a:off x="403987" y="6213220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95BF08-178F-4268-81C1-19C9BD5DABB4}"/>
                </a:ext>
              </a:extLst>
            </p:cNvPr>
            <p:cNvCxnSpPr>
              <a:cxnSpLocks/>
              <a:stCxn id="180" idx="4"/>
            </p:cNvCxnSpPr>
            <p:nvPr/>
          </p:nvCxnSpPr>
          <p:spPr>
            <a:xfrm flipH="1">
              <a:off x="1440159" y="6266309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857F2-FCD7-4337-94C0-F0CC37F004D8}"/>
                </a:ext>
              </a:extLst>
            </p:cNvPr>
            <p:cNvCxnSpPr>
              <a:cxnSpLocks/>
              <a:stCxn id="180" idx="6"/>
              <a:endCxn id="181" idx="2"/>
            </p:cNvCxnSpPr>
            <p:nvPr/>
          </p:nvCxnSpPr>
          <p:spPr>
            <a:xfrm>
              <a:off x="1495023" y="6211445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00DE3A4-3417-428C-AF44-9BE4D151DB98}"/>
                </a:ext>
              </a:extLst>
            </p:cNvPr>
            <p:cNvCxnSpPr>
              <a:cxnSpLocks/>
              <a:stCxn id="181" idx="6"/>
              <a:endCxn id="182" idx="3"/>
            </p:cNvCxnSpPr>
            <p:nvPr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6853479-ECFD-414A-96F2-C5A9381D0D5D}"/>
                </a:ext>
              </a:extLst>
            </p:cNvPr>
            <p:cNvCxnSpPr>
              <a:cxnSpLocks/>
              <a:stCxn id="183" idx="2"/>
              <a:endCxn id="182" idx="6"/>
            </p:cNvCxnSpPr>
            <p:nvPr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6707629-A9FE-4B94-BB3F-CA83CA1118B4}"/>
                </a:ext>
              </a:extLst>
            </p:cNvPr>
            <p:cNvCxnSpPr>
              <a:cxnSpLocks/>
              <a:endCxn id="182" idx="5"/>
            </p:cNvCxnSpPr>
            <p:nvPr/>
          </p:nvCxnSpPr>
          <p:spPr>
            <a:xfrm flipH="1" flipV="1">
              <a:off x="3838367" y="6191291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57B2FBB-9663-4E1D-9226-891C5BE1FE9F}"/>
                </a:ext>
              </a:extLst>
            </p:cNvPr>
            <p:cNvCxnSpPr>
              <a:cxnSpLocks/>
              <a:endCxn id="182" idx="4"/>
            </p:cNvCxnSpPr>
            <p:nvPr/>
          </p:nvCxnSpPr>
          <p:spPr>
            <a:xfrm flipV="1">
              <a:off x="3690313" y="6216693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5332850-2B67-4619-AE16-40C104CC5EAD}"/>
                </a:ext>
              </a:extLst>
            </p:cNvPr>
            <p:cNvCxnSpPr>
              <a:cxnSpLocks/>
              <a:endCxn id="183" idx="4"/>
            </p:cNvCxnSpPr>
            <p:nvPr/>
          </p:nvCxnSpPr>
          <p:spPr>
            <a:xfrm flipH="1" flipV="1">
              <a:off x="4576159" y="6025080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4D8361E-7339-4F74-973F-098F7119A02B}"/>
                </a:ext>
              </a:extLst>
            </p:cNvPr>
            <p:cNvCxnSpPr>
              <a:cxnSpLocks/>
              <a:stCxn id="186" idx="2"/>
              <a:endCxn id="183" idx="6"/>
            </p:cNvCxnSpPr>
            <p:nvPr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5CA7DCB-9E59-4A19-9D10-0FA48469259D}"/>
                </a:ext>
              </a:extLst>
            </p:cNvPr>
            <p:cNvCxnSpPr>
              <a:cxnSpLocks/>
              <a:stCxn id="186" idx="4"/>
            </p:cNvCxnSpPr>
            <p:nvPr/>
          </p:nvCxnSpPr>
          <p:spPr>
            <a:xfrm flipH="1">
              <a:off x="5683173" y="6104383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1B45549-55E7-4404-976F-3F5F13E24AE5}"/>
                </a:ext>
              </a:extLst>
            </p:cNvPr>
            <p:cNvCxnSpPr>
              <a:cxnSpLocks/>
              <a:stCxn id="187" idx="3"/>
            </p:cNvCxnSpPr>
            <p:nvPr/>
          </p:nvCxnSpPr>
          <p:spPr>
            <a:xfrm flipH="1">
              <a:off x="6499429" y="6176101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CF4426AF-118C-4444-ACDC-A23251C4214E}"/>
                </a:ext>
              </a:extLst>
            </p:cNvPr>
            <p:cNvCxnSpPr>
              <a:cxnSpLocks/>
              <a:stCxn id="187" idx="2"/>
              <a:endCxn id="186" idx="6"/>
            </p:cNvCxnSpPr>
            <p:nvPr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3F4C7757-CEF1-4821-9E15-01B362E9B40F}"/>
                </a:ext>
              </a:extLst>
            </p:cNvPr>
            <p:cNvCxnSpPr>
              <a:cxnSpLocks/>
              <a:stCxn id="192" idx="4"/>
              <a:endCxn id="187" idx="0"/>
            </p:cNvCxnSpPr>
            <p:nvPr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B7CE55B-73A2-4846-8624-917070431684}"/>
                </a:ext>
              </a:extLst>
            </p:cNvPr>
            <p:cNvCxnSpPr>
              <a:cxnSpLocks/>
              <a:stCxn id="191" idx="3"/>
              <a:endCxn id="187" idx="7"/>
            </p:cNvCxnSpPr>
            <p:nvPr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217388F4-A402-46C8-B720-056B0CF4C81F}"/>
                </a:ext>
              </a:extLst>
            </p:cNvPr>
            <p:cNvCxnSpPr>
              <a:cxnSpLocks/>
              <a:stCxn id="191" idx="2"/>
              <a:endCxn id="192" idx="6"/>
            </p:cNvCxnSpPr>
            <p:nvPr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4EFE0F0-EB66-42D1-90CA-D905940CA4CB}"/>
                </a:ext>
              </a:extLst>
            </p:cNvPr>
            <p:cNvCxnSpPr>
              <a:cxnSpLocks/>
              <a:stCxn id="191" idx="1"/>
              <a:endCxn id="193" idx="4"/>
            </p:cNvCxnSpPr>
            <p:nvPr/>
          </p:nvCxnSpPr>
          <p:spPr>
            <a:xfrm flipH="1" flipV="1">
              <a:off x="7554356" y="4057267"/>
              <a:ext cx="461028" cy="14110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19AB792-1BD7-4D28-9EF4-0378E369950F}"/>
                </a:ext>
              </a:extLst>
            </p:cNvPr>
            <p:cNvCxnSpPr>
              <a:cxnSpLocks/>
              <a:stCxn id="189" idx="1"/>
              <a:endCxn id="193" idx="5"/>
            </p:cNvCxnSpPr>
            <p:nvPr/>
          </p:nvCxnSpPr>
          <p:spPr>
            <a:xfrm flipH="1" flipV="1">
              <a:off x="7593151" y="4041198"/>
              <a:ext cx="1727079" cy="15201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2F512BE0-F85D-45C1-A08D-D79AF11DC2AB}"/>
                </a:ext>
              </a:extLst>
            </p:cNvPr>
            <p:cNvCxnSpPr>
              <a:cxnSpLocks/>
              <a:stCxn id="189" idx="0"/>
              <a:endCxn id="190" idx="4"/>
            </p:cNvCxnSpPr>
            <p:nvPr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B6065E-918F-411E-BE8D-D000D98199C5}"/>
                </a:ext>
              </a:extLst>
            </p:cNvPr>
            <p:cNvCxnSpPr>
              <a:cxnSpLocks/>
              <a:stCxn id="195" idx="0"/>
              <a:endCxn id="194" idx="4"/>
            </p:cNvCxnSpPr>
            <p:nvPr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ABC5769E-1BD9-4F92-9A2B-FCD16A69950C}"/>
                </a:ext>
              </a:extLst>
            </p:cNvPr>
            <p:cNvCxnSpPr>
              <a:cxnSpLocks/>
              <a:endCxn id="194" idx="5"/>
            </p:cNvCxnSpPr>
            <p:nvPr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CFEA857-93C7-400C-B81A-208004699152}"/>
                </a:ext>
              </a:extLst>
            </p:cNvPr>
            <p:cNvCxnSpPr>
              <a:cxnSpLocks/>
              <a:endCxn id="195" idx="6"/>
            </p:cNvCxnSpPr>
            <p:nvPr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6E973FB-8F1F-4DB7-9C61-F89D45C6A1D4}"/>
                </a:ext>
              </a:extLst>
            </p:cNvPr>
            <p:cNvCxnSpPr>
              <a:cxnSpLocks/>
              <a:endCxn id="196" idx="6"/>
            </p:cNvCxnSpPr>
            <p:nvPr/>
          </p:nvCxnSpPr>
          <p:spPr>
            <a:xfrm flipH="1">
              <a:off x="10916433" y="6200205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80C2592-3452-45DE-8329-05D0D839129D}"/>
                </a:ext>
              </a:extLst>
            </p:cNvPr>
            <p:cNvCxnSpPr>
              <a:cxnSpLocks/>
              <a:stCxn id="196" idx="3"/>
              <a:endCxn id="188" idx="6"/>
            </p:cNvCxnSpPr>
            <p:nvPr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0D24222-C8E7-4E2F-B1F3-C278B9055DAA}"/>
                </a:ext>
              </a:extLst>
            </p:cNvPr>
            <p:cNvCxnSpPr>
              <a:cxnSpLocks/>
              <a:stCxn id="196" idx="1"/>
              <a:endCxn id="189" idx="5"/>
            </p:cNvCxnSpPr>
            <p:nvPr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1505B76-76DA-4EE7-95D1-1E0798638405}"/>
                </a:ext>
              </a:extLst>
            </p:cNvPr>
            <p:cNvCxnSpPr>
              <a:cxnSpLocks/>
              <a:stCxn id="195" idx="2"/>
              <a:endCxn id="189" idx="6"/>
            </p:cNvCxnSpPr>
            <p:nvPr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A1C5C56-DECA-4E3F-BB78-723D993A45CE}"/>
                </a:ext>
              </a:extLst>
            </p:cNvPr>
            <p:cNvCxnSpPr>
              <a:cxnSpLocks/>
              <a:stCxn id="194" idx="3"/>
              <a:endCxn id="189" idx="7"/>
            </p:cNvCxnSpPr>
            <p:nvPr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FF35865-5231-4D8C-8DF9-15FFD4A4792A}"/>
                </a:ext>
              </a:extLst>
            </p:cNvPr>
            <p:cNvCxnSpPr>
              <a:cxnSpLocks/>
              <a:stCxn id="194" idx="2"/>
              <a:endCxn id="190" idx="6"/>
            </p:cNvCxnSpPr>
            <p:nvPr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9899CF4-142C-4FDF-BAB5-DC9D47184D11}"/>
                </a:ext>
              </a:extLst>
            </p:cNvPr>
            <p:cNvCxnSpPr>
              <a:cxnSpLocks/>
              <a:stCxn id="190" idx="1"/>
              <a:endCxn id="193" idx="6"/>
            </p:cNvCxnSpPr>
            <p:nvPr/>
          </p:nvCxnSpPr>
          <p:spPr>
            <a:xfrm flipH="1" flipV="1">
              <a:off x="7609220" y="4002403"/>
              <a:ext cx="1616100" cy="6970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E4C7C13-0927-4A5A-BC3F-8DE8D63C27EB}"/>
                </a:ext>
              </a:extLst>
            </p:cNvPr>
            <p:cNvCxnSpPr>
              <a:cxnSpLocks/>
              <a:stCxn id="189" idx="2"/>
              <a:endCxn id="191" idx="6"/>
            </p:cNvCxnSpPr>
            <p:nvPr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68DF396C-5801-4194-857E-E4DCC21C8F55}"/>
                </a:ext>
              </a:extLst>
            </p:cNvPr>
            <p:cNvCxnSpPr>
              <a:cxnSpLocks/>
              <a:stCxn id="188" idx="1"/>
              <a:endCxn id="191" idx="5"/>
            </p:cNvCxnSpPr>
            <p:nvPr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1E1E970-DFFD-4CF3-97E5-021FAF8C5712}"/>
                </a:ext>
              </a:extLst>
            </p:cNvPr>
            <p:cNvCxnSpPr>
              <a:cxnSpLocks/>
              <a:stCxn id="191" idx="4"/>
            </p:cNvCxnSpPr>
            <p:nvPr/>
          </p:nvCxnSpPr>
          <p:spPr>
            <a:xfrm flipH="1">
              <a:off x="7734147" y="5617366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1D3CC38E-8A60-4BF3-BFFF-39669619C658}"/>
                </a:ext>
              </a:extLst>
            </p:cNvPr>
            <p:cNvCxnSpPr>
              <a:cxnSpLocks/>
              <a:stCxn id="187" idx="5"/>
            </p:cNvCxnSpPr>
            <p:nvPr/>
          </p:nvCxnSpPr>
          <p:spPr>
            <a:xfrm>
              <a:off x="6837690" y="6176101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E786103-934B-4299-8041-24ED33035F3B}"/>
                </a:ext>
              </a:extLst>
            </p:cNvPr>
            <p:cNvCxnSpPr>
              <a:cxnSpLocks/>
              <a:stCxn id="188" idx="7"/>
              <a:endCxn id="189" idx="3"/>
            </p:cNvCxnSpPr>
            <p:nvPr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E2AF0DE-4129-4076-9FC2-54B8AB0DADCF}"/>
                </a:ext>
              </a:extLst>
            </p:cNvPr>
            <p:cNvCxnSpPr>
              <a:cxnSpLocks/>
              <a:stCxn id="186" idx="7"/>
              <a:endCxn id="192" idx="3"/>
            </p:cNvCxnSpPr>
            <p:nvPr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584EF65-971C-45DB-999A-96E71B95E5CE}"/>
                </a:ext>
              </a:extLst>
            </p:cNvPr>
            <p:cNvCxnSpPr>
              <a:cxnSpLocks/>
              <a:stCxn id="196" idx="7"/>
              <a:endCxn id="195" idx="4"/>
            </p:cNvCxnSpPr>
            <p:nvPr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599D8D5-E94B-4C46-B640-C37BD692E92F}"/>
                </a:ext>
              </a:extLst>
            </p:cNvPr>
            <p:cNvSpPr/>
            <p:nvPr/>
          </p:nvSpPr>
          <p:spPr>
            <a:xfrm rot="20563470">
              <a:off x="2492564" y="42765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2EA5F43-960D-457D-9B8D-383E141E4664}"/>
                </a:ext>
              </a:extLst>
            </p:cNvPr>
            <p:cNvSpPr/>
            <p:nvPr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C1967E03-4343-4692-8B75-6456FB831161}"/>
                </a:ext>
              </a:extLst>
            </p:cNvPr>
            <p:cNvSpPr/>
            <p:nvPr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4282676-B580-4986-BB8E-EEA602CA57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85295" y="615658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5126E29-22D9-4F36-8BE5-A9FAE00CD6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EBD5BA1-6488-45C6-87C0-C55AFC0410E3}"/>
                </a:ext>
              </a:extLst>
            </p:cNvPr>
            <p:cNvSpPr/>
            <p:nvPr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F46EC1C6-3585-40E2-AF43-02BF3AA5A4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E269D962-6ADC-4FA1-959E-2AF03998C334}"/>
                </a:ext>
              </a:extLst>
            </p:cNvPr>
            <p:cNvSpPr/>
            <p:nvPr/>
          </p:nvSpPr>
          <p:spPr>
            <a:xfrm>
              <a:off x="4770867" y="44913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6E6E701-794E-4B99-B02B-E8E4469B0CE3}"/>
                </a:ext>
              </a:extLst>
            </p:cNvPr>
            <p:cNvSpPr/>
            <p:nvPr/>
          </p:nvSpPr>
          <p:spPr>
            <a:xfrm>
              <a:off x="5591762" y="508266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1425D67-99C7-4B2E-A2C9-726E236E5D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28482BA-E793-4F3F-B91D-1AB4031138EB}"/>
                </a:ext>
              </a:extLst>
            </p:cNvPr>
            <p:cNvSpPr/>
            <p:nvPr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71A3D3-5A98-49E4-B73C-F77B196F2306}"/>
                </a:ext>
              </a:extLst>
            </p:cNvPr>
            <p:cNvSpPr/>
            <p:nvPr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FFC55AAD-3BB3-436E-8ABD-5C0B4CD74BEC}"/>
                </a:ext>
              </a:extLst>
            </p:cNvPr>
            <p:cNvSpPr>
              <a:spLocks noChangeAspect="1"/>
            </p:cNvSpPr>
            <p:nvPr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61D9764-6B98-4AC5-A771-4A768375702B}"/>
                </a:ext>
              </a:extLst>
            </p:cNvPr>
            <p:cNvSpPr/>
            <p:nvPr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22C19D2-1FC4-484E-ABE2-7E686CBED184}"/>
                </a:ext>
              </a:extLst>
            </p:cNvPr>
            <p:cNvSpPr/>
            <p:nvPr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681E6517-6E22-410E-BEFC-8F1D93500AE1}"/>
                </a:ext>
              </a:extLst>
            </p:cNvPr>
            <p:cNvSpPr/>
            <p:nvPr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B10924A5-9CE5-4437-962D-C49B31287A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99492" y="394753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623ED96-9455-4DAA-B7F8-2D7331524C76}"/>
                </a:ext>
              </a:extLst>
            </p:cNvPr>
            <p:cNvSpPr/>
            <p:nvPr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519869E-1F49-4FDD-BB4E-E768F6D1D2D6}"/>
                </a:ext>
              </a:extLst>
            </p:cNvPr>
            <p:cNvSpPr/>
            <p:nvPr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74115B29-5D7D-4776-ACAE-59A15264D1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5166957-3DA5-4D02-AE1D-0DF2098F59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B0115A51-3593-45A6-A55D-DB2955B81C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5C3A45FA-4609-4CC3-B71D-500A630354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E6A1DD7-7042-4E9F-A335-4D2A347C39DB}"/>
                </a:ext>
              </a:extLst>
            </p:cNvPr>
            <p:cNvCxnSpPr>
              <a:cxnSpLocks/>
              <a:stCxn id="199" idx="2"/>
              <a:endCxn id="178" idx="7"/>
            </p:cNvCxnSpPr>
            <p:nvPr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B585EFB-8A1B-4B19-BD79-8A93695A993F}"/>
                </a:ext>
              </a:extLst>
            </p:cNvPr>
            <p:cNvCxnSpPr>
              <a:cxnSpLocks/>
              <a:stCxn id="179" idx="4"/>
              <a:endCxn id="180" idx="1"/>
            </p:cNvCxnSpPr>
            <p:nvPr/>
          </p:nvCxnSpPr>
          <p:spPr>
            <a:xfrm>
              <a:off x="1096284" y="5604901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22BB2713-9AD1-4920-9E5E-524327B9914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06F86CC-2900-44A3-B092-924B2864587E}"/>
                </a:ext>
              </a:extLst>
            </p:cNvPr>
            <p:cNvCxnSpPr>
              <a:cxnSpLocks/>
              <a:stCxn id="202" idx="3"/>
            </p:cNvCxnSpPr>
            <p:nvPr/>
          </p:nvCxnSpPr>
          <p:spPr>
            <a:xfrm flipH="1">
              <a:off x="310328" y="6213220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8C37EE5-7B75-44CA-8F66-EA171808D15B}"/>
                </a:ext>
              </a:extLst>
            </p:cNvPr>
            <p:cNvCxnSpPr>
              <a:cxnSpLocks/>
              <a:stCxn id="202" idx="2"/>
            </p:cNvCxnSpPr>
            <p:nvPr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EA17282-9270-4D92-B185-0E2D2B143AF2}"/>
                </a:ext>
              </a:extLst>
            </p:cNvPr>
            <p:cNvCxnSpPr>
              <a:cxnSpLocks/>
              <a:stCxn id="202" idx="1"/>
            </p:cNvCxnSpPr>
            <p:nvPr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394FE7-914A-4129-B6E4-5DE061896F0A}"/>
                </a:ext>
              </a:extLst>
            </p:cNvPr>
            <p:cNvCxnSpPr>
              <a:cxnSpLocks/>
              <a:endCxn id="179" idx="2"/>
            </p:cNvCxnSpPr>
            <p:nvPr/>
          </p:nvCxnSpPr>
          <p:spPr>
            <a:xfrm>
              <a:off x="21877" y="5392264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7B967F56-AF3D-4948-96DE-65FC44DEFB3D}"/>
                </a:ext>
              </a:extLst>
            </p:cNvPr>
            <p:cNvCxnSpPr>
              <a:cxnSpLocks/>
              <a:endCxn id="186" idx="3"/>
            </p:cNvCxnSpPr>
            <p:nvPr/>
          </p:nvCxnSpPr>
          <p:spPr>
            <a:xfrm flipV="1">
              <a:off x="5315187" y="6088314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9D9FB4D9-F285-41D4-9F1F-689020B1CD93}"/>
              </a:ext>
            </a:extLst>
          </p:cNvPr>
          <p:cNvSpPr txBox="1"/>
          <p:nvPr/>
        </p:nvSpPr>
        <p:spPr>
          <a:xfrm>
            <a:off x="0" y="2039236"/>
            <a:ext cx="122140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accent1">
                    <a:lumMod val="50000"/>
                  </a:schemeClr>
                </a:solidFill>
                <a:latin typeface="+mj-lt"/>
                <a:cs typeface="Lao UI" pitchFamily="34" charset="0"/>
              </a:rPr>
              <a:t>Robot in wireless networks</a:t>
            </a:r>
            <a:endParaRPr lang="ko-KR" altLang="en-US" sz="5400" dirty="0">
              <a:solidFill>
                <a:schemeClr val="accent1">
                  <a:lumMod val="5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3E805B5-9D5E-4ECB-8AF5-CEDD3357484B}"/>
              </a:ext>
            </a:extLst>
          </p:cNvPr>
          <p:cNvSpPr txBox="1"/>
          <p:nvPr/>
        </p:nvSpPr>
        <p:spPr>
          <a:xfrm>
            <a:off x="-21903" y="3676290"/>
            <a:ext cx="1221390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accent1">
                    <a:lumMod val="50000"/>
                  </a:schemeClr>
                </a:solidFill>
                <a:cs typeface="Lao UI" pitchFamily="34" charset="0"/>
              </a:rPr>
              <a:t>Group:</a:t>
            </a:r>
            <a:r>
              <a:rPr lang="ru-RU" sz="2000" dirty="0">
                <a:solidFill>
                  <a:schemeClr val="accent1">
                    <a:lumMod val="50000"/>
                  </a:schemeClr>
                </a:solidFill>
                <a:cs typeface="Lao UI" pitchFamily="34" charset="0"/>
              </a:rPr>
              <a:t> </a:t>
            </a:r>
            <a:r>
              <a:rPr lang="hu-HU" sz="2000" dirty="0" err="1">
                <a:solidFill>
                  <a:schemeClr val="accent1">
                    <a:lumMod val="50000"/>
                  </a:schemeClr>
                </a:solidFill>
                <a:cs typeface="Lao UI" pitchFamily="34" charset="0"/>
              </a:rPr>
              <a:t>Mic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cs typeface="Lao UI" pitchFamily="34" charset="0"/>
              </a:rPr>
              <a:t>(r)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cs typeface="Lao UI" pitchFamily="34" charset="0"/>
              </a:rPr>
              <a:t>otron</a:t>
            </a:r>
            <a:endParaRPr lang="en-US" sz="2000" dirty="0">
              <a:solidFill>
                <a:schemeClr val="accent1">
                  <a:lumMod val="50000"/>
                </a:schemeClr>
              </a:solidFill>
              <a:cs typeface="Lao UI" pitchFamily="34" charset="0"/>
            </a:endParaRPr>
          </a:p>
          <a:p>
            <a:pPr algn="ctr"/>
            <a:r>
              <a:rPr lang="en-US" sz="2000" dirty="0">
                <a:solidFill>
                  <a:schemeClr val="accent1">
                    <a:lumMod val="50000"/>
                  </a:schemeClr>
                </a:solidFill>
                <a:cs typeface="Lao UI" pitchFamily="34" charset="0"/>
              </a:rPr>
              <a:t>Robot name: </a:t>
            </a:r>
            <a:r>
              <a:rPr lang="hu-HU" sz="2000" dirty="0" err="1">
                <a:solidFill>
                  <a:schemeClr val="accent1">
                    <a:lumMod val="50000"/>
                  </a:schemeClr>
                </a:solidFill>
                <a:cs typeface="Lao UI" pitchFamily="34" charset="0"/>
              </a:rPr>
              <a:t>Moonwalker</a:t>
            </a:r>
            <a:endParaRPr lang="ru-RU" sz="2000" dirty="0">
              <a:solidFill>
                <a:schemeClr val="accent1">
                  <a:lumMod val="50000"/>
                </a:schemeClr>
              </a:solidFill>
              <a:cs typeface="Lao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  <p:transition advTm="30617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F31BCB65-EB5F-CE39-E013-DFBEC7DE9F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2" t="8226" r="50000" b="40246"/>
          <a:stretch/>
        </p:blipFill>
        <p:spPr>
          <a:xfrm>
            <a:off x="201252" y="1926122"/>
            <a:ext cx="4335294" cy="3533767"/>
          </a:xfrm>
          <a:prstGeom prst="rect">
            <a:avLst/>
          </a:prstGeom>
        </p:spPr>
      </p:pic>
      <p:sp>
        <p:nvSpPr>
          <p:cNvPr id="2" name="Текст 1">
            <a:extLst>
              <a:ext uri="{FF2B5EF4-FFF2-40B4-BE49-F238E27FC236}">
                <a16:creationId xmlns:a16="http://schemas.microsoft.com/office/drawing/2014/main" id="{7B05EB1B-BB0E-4C29-9407-B3D0B6A2E2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b="1" dirty="0"/>
              <a:t>O</a:t>
            </a:r>
            <a:r>
              <a:rPr lang="en-US" b="1" dirty="0" err="1"/>
              <a:t>peration</a:t>
            </a:r>
            <a:endParaRPr lang="ru-RU" b="1" dirty="0"/>
          </a:p>
        </p:txBody>
      </p: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2FC3B92E-E951-557A-B060-6210A9706125}"/>
              </a:ext>
            </a:extLst>
          </p:cNvPr>
          <p:cNvCxnSpPr>
            <a:cxnSpLocks/>
          </p:cNvCxnSpPr>
          <p:nvPr/>
        </p:nvCxnSpPr>
        <p:spPr>
          <a:xfrm flipH="1" flipV="1">
            <a:off x="2888902" y="4909101"/>
            <a:ext cx="5223966" cy="1230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2EBDC049-17E3-8A59-9F4B-37FF89BB2DDF}"/>
              </a:ext>
            </a:extLst>
          </p:cNvPr>
          <p:cNvSpPr txBox="1"/>
          <p:nvPr/>
        </p:nvSpPr>
        <p:spPr>
          <a:xfrm>
            <a:off x="7496783" y="4770584"/>
            <a:ext cx="40367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u-HU" sz="2800" dirty="0" err="1">
                <a:solidFill>
                  <a:schemeClr val="bg1"/>
                </a:solidFill>
              </a:rPr>
              <a:t>Succesing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rate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819909F8-72B9-AFC8-CDC0-954A18A01FC9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926052" y="3329327"/>
            <a:ext cx="4514113" cy="50503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45E5A73B-43B9-75FB-3D00-5061B72C86F8}"/>
              </a:ext>
            </a:extLst>
          </p:cNvPr>
          <p:cNvSpPr txBox="1"/>
          <p:nvPr/>
        </p:nvSpPr>
        <p:spPr>
          <a:xfrm>
            <a:off x="8440165" y="3067717"/>
            <a:ext cx="6186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800" dirty="0" err="1">
                <a:solidFill>
                  <a:schemeClr val="bg1"/>
                </a:solidFill>
              </a:rPr>
              <a:t>Send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the</a:t>
            </a:r>
            <a:r>
              <a:rPr lang="hu-HU" sz="2800" dirty="0">
                <a:solidFill>
                  <a:schemeClr val="bg1"/>
                </a:solidFill>
              </a:rPr>
              <a:t> e-mail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71"/>
    </mc:Choice>
    <mc:Fallback xmlns="">
      <p:transition spd="slow" advTm="1347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AB6E354D-F496-4B82-93A8-BB8A6C603650}"/>
              </a:ext>
            </a:extLst>
          </p:cNvPr>
          <p:cNvGrpSpPr/>
          <p:nvPr/>
        </p:nvGrpSpPr>
        <p:grpSpPr>
          <a:xfrm>
            <a:off x="-59977" y="-40231"/>
            <a:ext cx="12274028" cy="6974431"/>
            <a:chOff x="-59977" y="-40231"/>
            <a:chExt cx="12274028" cy="697443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F4E1EB7-69B3-43F1-936E-B4C839D61F90}"/>
                </a:ext>
              </a:extLst>
            </p:cNvPr>
            <p:cNvCxnSpPr>
              <a:cxnSpLocks/>
              <a:stCxn id="76" idx="2"/>
              <a:endCxn id="91" idx="6"/>
            </p:cNvCxnSpPr>
            <p:nvPr/>
          </p:nvCxnSpPr>
          <p:spPr>
            <a:xfrm rot="16200000" flipH="1">
              <a:off x="555831" y="1352378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E7D1F2C-19DC-4A41-9C7F-48F442E4E44E}"/>
                </a:ext>
              </a:extLst>
            </p:cNvPr>
            <p:cNvCxnSpPr>
              <a:cxnSpLocks/>
              <a:stCxn id="93" idx="5"/>
              <a:endCxn id="76" idx="1"/>
            </p:cNvCxnSpPr>
            <p:nvPr/>
          </p:nvCxnSpPr>
          <p:spPr>
            <a:xfrm rot="16200000" flipV="1">
              <a:off x="830450" y="1113684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8C4FE4-5924-4EBA-BEAF-8BF03893B915}"/>
                </a:ext>
              </a:extLst>
            </p:cNvPr>
            <p:cNvCxnSpPr>
              <a:cxnSpLocks/>
              <a:stCxn id="76" idx="0"/>
              <a:endCxn id="92" idx="4"/>
            </p:cNvCxnSpPr>
            <p:nvPr/>
          </p:nvCxnSpPr>
          <p:spPr>
            <a:xfrm rot="16200000" flipH="1">
              <a:off x="1185760" y="722450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5E93308-3B10-48CD-86D2-EFBBCEABC9D3}"/>
                </a:ext>
              </a:extLst>
            </p:cNvPr>
            <p:cNvCxnSpPr>
              <a:cxnSpLocks/>
              <a:stCxn id="93" idx="3"/>
              <a:endCxn id="91" idx="0"/>
            </p:cNvCxnSpPr>
            <p:nvPr/>
          </p:nvCxnSpPr>
          <p:spPr>
            <a:xfrm rot="16200000" flipH="1" flipV="1">
              <a:off x="1373844" y="1748354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47746F-E2B8-4844-95B4-39E63DB7CB0E}"/>
                </a:ext>
              </a:extLst>
            </p:cNvPr>
            <p:cNvCxnSpPr>
              <a:cxnSpLocks/>
              <a:stCxn id="76" idx="7"/>
              <a:endCxn id="78" idx="3"/>
            </p:cNvCxnSpPr>
            <p:nvPr/>
          </p:nvCxnSpPr>
          <p:spPr>
            <a:xfrm flipV="1">
              <a:off x="844254" y="100257"/>
              <a:ext cx="738257" cy="8769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15294E-7A60-4E12-84A7-2A60C57F284B}"/>
                </a:ext>
              </a:extLst>
            </p:cNvPr>
            <p:cNvCxnSpPr>
              <a:cxnSpLocks/>
              <a:stCxn id="75" idx="3"/>
            </p:cNvCxnSpPr>
            <p:nvPr/>
          </p:nvCxnSpPr>
          <p:spPr>
            <a:xfrm flipH="1">
              <a:off x="-15325" y="2099623"/>
              <a:ext cx="506244" cy="3742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460BB3E-B690-4A89-BC85-3409D3B67542}"/>
                </a:ext>
              </a:extLst>
            </p:cNvPr>
            <p:cNvCxnSpPr>
              <a:cxnSpLocks/>
              <a:stCxn id="93" idx="6"/>
              <a:endCxn id="92" idx="2"/>
            </p:cNvCxnSpPr>
            <p:nvPr/>
          </p:nvCxnSpPr>
          <p:spPr>
            <a:xfrm rot="16200000">
              <a:off x="1315253" y="151303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B60FD42-F89B-4ED1-9326-3877E445ECFB}"/>
                </a:ext>
              </a:extLst>
            </p:cNvPr>
            <p:cNvCxnSpPr>
              <a:cxnSpLocks/>
              <a:stCxn id="75" idx="0"/>
              <a:endCxn id="91" idx="4"/>
            </p:cNvCxnSpPr>
            <p:nvPr/>
          </p:nvCxnSpPr>
          <p:spPr>
            <a:xfrm rot="16200000">
              <a:off x="780634" y="1816989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3B3C09-545D-491D-8955-1F3C4AD42B3A}"/>
                </a:ext>
              </a:extLst>
            </p:cNvPr>
            <p:cNvCxnSpPr>
              <a:cxnSpLocks/>
              <a:stCxn id="92" idx="6"/>
              <a:endCxn id="78" idx="2"/>
            </p:cNvCxnSpPr>
            <p:nvPr/>
          </p:nvCxnSpPr>
          <p:spPr>
            <a:xfrm flipH="1" flipV="1">
              <a:off x="1640703" y="124361"/>
              <a:ext cx="20390" cy="96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B9000C-7F1E-4D50-AC6F-3B91B0845945}"/>
                </a:ext>
              </a:extLst>
            </p:cNvPr>
            <p:cNvCxnSpPr>
              <a:cxnSpLocks/>
              <a:stCxn id="77" idx="7"/>
              <a:endCxn id="78" idx="4"/>
            </p:cNvCxnSpPr>
            <p:nvPr/>
          </p:nvCxnSpPr>
          <p:spPr>
            <a:xfrm flipV="1">
              <a:off x="981472" y="42065"/>
              <a:ext cx="576935" cy="1585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C85B1-4155-426A-B939-A0F0817F448A}"/>
                </a:ext>
              </a:extLst>
            </p:cNvPr>
            <p:cNvCxnSpPr>
              <a:cxnSpLocks/>
              <a:stCxn id="91" idx="2"/>
              <a:endCxn id="72" idx="6"/>
            </p:cNvCxnSpPr>
            <p:nvPr/>
          </p:nvCxnSpPr>
          <p:spPr>
            <a:xfrm rot="16200000" flipH="1">
              <a:off x="873513" y="226237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BC9119-AAFD-4F6E-86D6-168F412A7F84}"/>
                </a:ext>
              </a:extLst>
            </p:cNvPr>
            <p:cNvCxnSpPr>
              <a:cxnSpLocks/>
              <a:stCxn id="75" idx="1"/>
              <a:endCxn id="72" idx="5"/>
            </p:cNvCxnSpPr>
            <p:nvPr/>
          </p:nvCxnSpPr>
          <p:spPr>
            <a:xfrm rot="16200000" flipH="1">
              <a:off x="615671" y="209125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14E4D22-B846-4489-8B33-5C40ABDC9FAA}"/>
                </a:ext>
              </a:extLst>
            </p:cNvPr>
            <p:cNvCxnSpPr>
              <a:cxnSpLocks/>
              <a:stCxn id="74" idx="7"/>
              <a:endCxn id="72" idx="3"/>
            </p:cNvCxnSpPr>
            <p:nvPr/>
          </p:nvCxnSpPr>
          <p:spPr>
            <a:xfrm rot="16200000">
              <a:off x="636477" y="2789935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FAD72C-5D6B-467D-9DA5-6306BD04D9A6}"/>
                </a:ext>
              </a:extLst>
            </p:cNvPr>
            <p:cNvCxnSpPr>
              <a:cxnSpLocks/>
              <a:stCxn id="73" idx="6"/>
              <a:endCxn id="72" idx="2"/>
            </p:cNvCxnSpPr>
            <p:nvPr/>
          </p:nvCxnSpPr>
          <p:spPr>
            <a:xfrm rot="16200000" flipV="1">
              <a:off x="902302" y="3149028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535814-6CB0-4FEC-8B3E-724EB28C50DA}"/>
                </a:ext>
              </a:extLst>
            </p:cNvPr>
            <p:cNvCxnSpPr>
              <a:cxnSpLocks/>
              <a:stCxn id="96" idx="7"/>
              <a:endCxn id="73" idx="3"/>
            </p:cNvCxnSpPr>
            <p:nvPr/>
          </p:nvCxnSpPr>
          <p:spPr>
            <a:xfrm flipV="1">
              <a:off x="697273" y="3777502"/>
              <a:ext cx="634823" cy="6262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C9DB35-C705-4EEE-816D-0EC8C66BA0D1}"/>
                </a:ext>
              </a:extLst>
            </p:cNvPr>
            <p:cNvCxnSpPr>
              <a:cxnSpLocks/>
              <a:stCxn id="96" idx="6"/>
              <a:endCxn id="74" idx="2"/>
            </p:cNvCxnSpPr>
            <p:nvPr/>
          </p:nvCxnSpPr>
          <p:spPr>
            <a:xfrm flipH="1" flipV="1">
              <a:off x="606198" y="3430299"/>
              <a:ext cx="52280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20B5DD-0472-48BF-9746-9B31ABA9FC55}"/>
                </a:ext>
              </a:extLst>
            </p:cNvPr>
            <p:cNvCxnSpPr>
              <a:cxnSpLocks/>
              <a:stCxn id="96" idx="5"/>
            </p:cNvCxnSpPr>
            <p:nvPr/>
          </p:nvCxnSpPr>
          <p:spPr>
            <a:xfrm rot="16200000" flipV="1">
              <a:off x="-7707" y="3776326"/>
              <a:ext cx="610001" cy="644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73A7972-8F5E-4730-844E-0DB3D04C6EEF}"/>
                </a:ext>
              </a:extLst>
            </p:cNvPr>
            <p:cNvCxnSpPr>
              <a:cxnSpLocks/>
              <a:stCxn id="74" idx="4"/>
            </p:cNvCxnSpPr>
            <p:nvPr/>
          </p:nvCxnSpPr>
          <p:spPr>
            <a:xfrm flipH="1">
              <a:off x="-25097" y="3375435"/>
              <a:ext cx="576431" cy="387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7B6B42-A3BA-4B01-A5E2-E3FFE6CCC672}"/>
                </a:ext>
              </a:extLst>
            </p:cNvPr>
            <p:cNvCxnSpPr>
              <a:cxnSpLocks/>
              <a:stCxn id="74" idx="5"/>
            </p:cNvCxnSpPr>
            <p:nvPr/>
          </p:nvCxnSpPr>
          <p:spPr>
            <a:xfrm flipH="1" flipV="1">
              <a:off x="7160" y="2559642"/>
              <a:ext cx="560243" cy="7769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1C4303-2551-45DC-8C9E-B9EC1745DE0B}"/>
                </a:ext>
              </a:extLst>
            </p:cNvPr>
            <p:cNvCxnSpPr>
              <a:cxnSpLocks/>
              <a:stCxn id="75" idx="5"/>
            </p:cNvCxnSpPr>
            <p:nvPr/>
          </p:nvCxnSpPr>
          <p:spPr>
            <a:xfrm flipH="1" flipV="1">
              <a:off x="-25097" y="1663708"/>
              <a:ext cx="516016" cy="3195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44F23C0-93CF-4716-B0B2-91672769A2E4}"/>
                </a:ext>
              </a:extLst>
            </p:cNvPr>
            <p:cNvCxnSpPr>
              <a:cxnSpLocks/>
              <a:stCxn id="74" idx="6"/>
              <a:endCxn id="75" idx="2"/>
            </p:cNvCxnSpPr>
            <p:nvPr/>
          </p:nvCxnSpPr>
          <p:spPr>
            <a:xfrm rot="16200000" flipV="1">
              <a:off x="-20767" y="2693606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1D6D9-E029-44F4-B30B-E0D4A33A3526}"/>
                </a:ext>
              </a:extLst>
            </p:cNvPr>
            <p:cNvCxnSpPr>
              <a:cxnSpLocks/>
              <a:stCxn id="75" idx="6"/>
              <a:endCxn id="76" idx="3"/>
            </p:cNvCxnSpPr>
            <p:nvPr/>
          </p:nvCxnSpPr>
          <p:spPr>
            <a:xfrm rot="16200000">
              <a:off x="205729" y="1443262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DC93140-06A6-4EA6-9ACC-D308BF6E8630}"/>
                </a:ext>
              </a:extLst>
            </p:cNvPr>
            <p:cNvCxnSpPr>
              <a:cxnSpLocks/>
              <a:stCxn id="77" idx="2"/>
              <a:endCxn id="76" idx="6"/>
            </p:cNvCxnSpPr>
            <p:nvPr/>
          </p:nvCxnSpPr>
          <p:spPr>
            <a:xfrm rot="16200000" flipH="1" flipV="1">
              <a:off x="534040" y="543188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31C9B0-CBF5-4970-8370-8223358CA255}"/>
                </a:ext>
              </a:extLst>
            </p:cNvPr>
            <p:cNvCxnSpPr>
              <a:cxnSpLocks/>
              <a:stCxn id="101" idx="0"/>
              <a:endCxn id="76" idx="5"/>
            </p:cNvCxnSpPr>
            <p:nvPr/>
          </p:nvCxnSpPr>
          <p:spPr>
            <a:xfrm>
              <a:off x="-9087" y="91571"/>
              <a:ext cx="730689" cy="8856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164DB0-2522-4FFE-A90F-BE750E6158BC}"/>
                </a:ext>
              </a:extLst>
            </p:cNvPr>
            <p:cNvCxnSpPr>
              <a:cxnSpLocks/>
              <a:endCxn id="76" idx="4"/>
            </p:cNvCxnSpPr>
            <p:nvPr/>
          </p:nvCxnSpPr>
          <p:spPr>
            <a:xfrm flipV="1">
              <a:off x="-15325" y="1038553"/>
              <a:ext cx="711525" cy="1926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D0530F-C411-4224-98D6-E7DD0E395CCC}"/>
                </a:ext>
              </a:extLst>
            </p:cNvPr>
            <p:cNvCxnSpPr>
              <a:cxnSpLocks/>
              <a:stCxn id="101" idx="2"/>
              <a:endCxn id="77" idx="4"/>
            </p:cNvCxnSpPr>
            <p:nvPr/>
          </p:nvCxnSpPr>
          <p:spPr>
            <a:xfrm>
              <a:off x="-8578" y="36819"/>
              <a:ext cx="896391" cy="2026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0659AE1-A16C-42C2-99C1-D0FEC4F75C77}"/>
                </a:ext>
              </a:extLst>
            </p:cNvPr>
            <p:cNvCxnSpPr>
              <a:cxnSpLocks/>
              <a:endCxn id="77" idx="6"/>
            </p:cNvCxnSpPr>
            <p:nvPr/>
          </p:nvCxnSpPr>
          <p:spPr>
            <a:xfrm>
              <a:off x="894990" y="2"/>
              <a:ext cx="47687" cy="1845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3B0216D-ECC9-4506-839F-A78E5DB44CEA}"/>
                </a:ext>
              </a:extLst>
            </p:cNvPr>
            <p:cNvSpPr/>
            <p:nvPr/>
          </p:nvSpPr>
          <p:spPr>
            <a:xfrm rot="16200000" flipV="1">
              <a:off x="1157780" y="263336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BD7431-52AC-4635-B2BC-E0BDD5E47E32}"/>
                </a:ext>
              </a:extLst>
            </p:cNvPr>
            <p:cNvSpPr/>
            <p:nvPr/>
          </p:nvSpPr>
          <p:spPr>
            <a:xfrm rot="16200000" flipV="1">
              <a:off x="1307992" y="363701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8F99A9-DEC8-4340-BD40-FBC68569DCDC}"/>
                </a:ext>
              </a:extLst>
            </p:cNvPr>
            <p:cNvSpPr>
              <a:spLocks noChangeAspect="1"/>
            </p:cNvSpPr>
            <p:nvPr/>
          </p:nvSpPr>
          <p:spPr>
            <a:xfrm rot="16200000" flipV="1">
              <a:off x="551334" y="3320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091DBD-E1AB-4A21-8F3C-684785FCBFB0}"/>
                </a:ext>
              </a:extLst>
            </p:cNvPr>
            <p:cNvSpPr>
              <a:spLocks noChangeAspect="1"/>
            </p:cNvSpPr>
            <p:nvPr/>
          </p:nvSpPr>
          <p:spPr>
            <a:xfrm rot="16200000" flipV="1">
              <a:off x="466815" y="195913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A7F2AE4-F195-4A23-86C4-10A22737CCF6}"/>
                </a:ext>
              </a:extLst>
            </p:cNvPr>
            <p:cNvSpPr/>
            <p:nvPr/>
          </p:nvSpPr>
          <p:spPr>
            <a:xfrm rot="16200000" flipV="1">
              <a:off x="696200" y="95182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D68A676-35AB-40F8-8E81-E0AC11AABDFF}"/>
                </a:ext>
              </a:extLst>
            </p:cNvPr>
            <p:cNvSpPr>
              <a:spLocks noChangeAspect="1"/>
            </p:cNvSpPr>
            <p:nvPr/>
          </p:nvSpPr>
          <p:spPr>
            <a:xfrm rot="16200000" flipV="1">
              <a:off x="887813" y="184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1E317E6-6336-450A-AED0-B50A18A9EBCD}"/>
                </a:ext>
              </a:extLst>
            </p:cNvPr>
            <p:cNvSpPr/>
            <p:nvPr/>
          </p:nvSpPr>
          <p:spPr>
            <a:xfrm rot="16200000" flipV="1">
              <a:off x="1558407" y="-4023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9D18D0-D8DB-463F-AC15-A9BEEC92B633}"/>
                </a:ext>
              </a:extLst>
            </p:cNvPr>
            <p:cNvSpPr>
              <a:spLocks noChangeAspect="1"/>
            </p:cNvSpPr>
            <p:nvPr/>
          </p:nvSpPr>
          <p:spPr>
            <a:xfrm rot="16200000" flipV="1">
              <a:off x="1005076" y="188391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428135D-B3B9-488E-B9F3-64DD8C8961CB}"/>
                </a:ext>
              </a:extLst>
            </p:cNvPr>
            <p:cNvSpPr>
              <a:spLocks noChangeAspect="1"/>
            </p:cNvSpPr>
            <p:nvPr/>
          </p:nvSpPr>
          <p:spPr>
            <a:xfrm rot="16200000" flipV="1">
              <a:off x="1606229" y="10880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5226FE9-20C4-4933-AFA7-52E4D66CED6D}"/>
                </a:ext>
              </a:extLst>
            </p:cNvPr>
            <p:cNvSpPr>
              <a:spLocks noChangeAspect="1"/>
            </p:cNvSpPr>
            <p:nvPr/>
          </p:nvSpPr>
          <p:spPr>
            <a:xfrm rot="16200000" flipV="1">
              <a:off x="1575636" y="185887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10825AB-8088-481E-8919-BC726B88CB6B}"/>
                </a:ext>
              </a:extLst>
            </p:cNvPr>
            <p:cNvCxnSpPr>
              <a:cxnSpLocks/>
              <a:stCxn id="93" idx="2"/>
              <a:endCxn id="72" idx="7"/>
            </p:cNvCxnSpPr>
            <p:nvPr/>
          </p:nvCxnSpPr>
          <p:spPr>
            <a:xfrm rot="16200000" flipH="1" flipV="1">
              <a:off x="1123083" y="2151350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C157684-126E-4C63-BBE5-1D30CE97A285}"/>
                </a:ext>
              </a:extLst>
            </p:cNvPr>
            <p:cNvCxnSpPr>
              <a:cxnSpLocks/>
              <a:stCxn id="73" idx="4"/>
              <a:endCxn id="74" idx="1"/>
            </p:cNvCxnSpPr>
            <p:nvPr/>
          </p:nvCxnSpPr>
          <p:spPr>
            <a:xfrm rot="16200000" flipV="1">
              <a:off x="823953" y="323527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3B77A125-5C10-48F8-92A6-88EA53AAC425}"/>
                </a:ext>
              </a:extLst>
            </p:cNvPr>
            <p:cNvSpPr>
              <a:spLocks noChangeAspect="1"/>
            </p:cNvSpPr>
            <p:nvPr/>
          </p:nvSpPr>
          <p:spPr>
            <a:xfrm rot="16200000" flipV="1">
              <a:off x="603614" y="43876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9C607C-5FA1-4551-9412-772C95062DA7}"/>
                </a:ext>
              </a:extLst>
            </p:cNvPr>
            <p:cNvCxnSpPr>
              <a:cxnSpLocks/>
              <a:stCxn id="96" idx="3"/>
            </p:cNvCxnSpPr>
            <p:nvPr/>
          </p:nvCxnSpPr>
          <p:spPr>
            <a:xfrm rot="16200000" flipH="1" flipV="1">
              <a:off x="139599" y="4326383"/>
              <a:ext cx="325161" cy="6350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92C80AC-3ABD-41F4-9186-5FB3D3A362CC}"/>
                </a:ext>
              </a:extLst>
            </p:cNvPr>
            <p:cNvCxnSpPr>
              <a:cxnSpLocks/>
              <a:stCxn id="96" idx="2"/>
            </p:cNvCxnSpPr>
            <p:nvPr/>
          </p:nvCxnSpPr>
          <p:spPr>
            <a:xfrm flipH="1">
              <a:off x="-25097" y="4497375"/>
              <a:ext cx="683575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9091F9C-35BD-4B56-B5DF-3A0188ECC4DC}"/>
                </a:ext>
              </a:extLst>
            </p:cNvPr>
            <p:cNvCxnSpPr>
              <a:cxnSpLocks/>
              <a:stCxn id="96" idx="1"/>
              <a:endCxn id="196" idx="7"/>
            </p:cNvCxnSpPr>
            <p:nvPr/>
          </p:nvCxnSpPr>
          <p:spPr>
            <a:xfrm>
              <a:off x="697273" y="4481306"/>
              <a:ext cx="252111" cy="3903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3F5F84F-BA2D-4985-90B4-EE482AF988D7}"/>
                </a:ext>
              </a:extLst>
            </p:cNvPr>
            <p:cNvCxnSpPr>
              <a:cxnSpLocks/>
              <a:stCxn id="196" idx="0"/>
              <a:endCxn id="73" idx="2"/>
            </p:cNvCxnSpPr>
            <p:nvPr/>
          </p:nvCxnSpPr>
          <p:spPr>
            <a:xfrm flipV="1">
              <a:off x="1007576" y="3801606"/>
              <a:ext cx="382712" cy="10459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225A9A16-5084-424A-BE17-1513ACB1C1DD}"/>
                </a:ext>
              </a:extLst>
            </p:cNvPr>
            <p:cNvSpPr>
              <a:spLocks noChangeAspect="1"/>
            </p:cNvSpPr>
            <p:nvPr/>
          </p:nvSpPr>
          <p:spPr>
            <a:xfrm rot="16200000" flipV="1">
              <a:off x="-59977" y="-18013"/>
              <a:ext cx="109728" cy="109728"/>
            </a:xfrm>
            <a:prstGeom prst="chord">
              <a:avLst>
                <a:gd name="adj1" fmla="val 10550803"/>
                <a:gd name="adj2" fmla="val 18531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DE50185-F0A5-40B5-A1F9-F59241959383}"/>
                </a:ext>
              </a:extLst>
            </p:cNvPr>
            <p:cNvCxnSpPr>
              <a:cxnSpLocks/>
              <a:stCxn id="181" idx="7"/>
              <a:endCxn id="179" idx="2"/>
            </p:cNvCxnSpPr>
            <p:nvPr/>
          </p:nvCxnSpPr>
          <p:spPr>
            <a:xfrm flipH="1" flipV="1">
              <a:off x="10183867" y="5527791"/>
              <a:ext cx="846148" cy="3892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AF0F633-2671-4EC9-AFC7-1973455E2A4F}"/>
                </a:ext>
              </a:extLst>
            </p:cNvPr>
            <p:cNvCxnSpPr>
              <a:cxnSpLocks/>
              <a:stCxn id="179" idx="5"/>
              <a:endCxn id="201" idx="1"/>
            </p:cNvCxnSpPr>
            <p:nvPr/>
          </p:nvCxnSpPr>
          <p:spPr>
            <a:xfrm flipH="1">
              <a:off x="9321426" y="5541638"/>
              <a:ext cx="711010" cy="1545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D90D20B-BEE4-4AFA-8112-61536551E628}"/>
                </a:ext>
              </a:extLst>
            </p:cNvPr>
            <p:cNvCxnSpPr>
              <a:cxnSpLocks/>
              <a:stCxn id="184" idx="2"/>
              <a:endCxn id="199" idx="6"/>
            </p:cNvCxnSpPr>
            <p:nvPr/>
          </p:nvCxnSpPr>
          <p:spPr>
            <a:xfrm flipV="1">
              <a:off x="8494178" y="6278116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E0C9095-0893-4926-B6CD-5CCB0EDA273D}"/>
                </a:ext>
              </a:extLst>
            </p:cNvPr>
            <p:cNvCxnSpPr>
              <a:cxnSpLocks/>
              <a:stCxn id="201" idx="5"/>
              <a:endCxn id="184" idx="1"/>
            </p:cNvCxnSpPr>
            <p:nvPr/>
          </p:nvCxnSpPr>
          <p:spPr>
            <a:xfrm flipH="1">
              <a:off x="8468776" y="5773783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F8B6459-CE02-4642-B458-E608BC3D0669}"/>
                </a:ext>
              </a:extLst>
            </p:cNvPr>
            <p:cNvCxnSpPr>
              <a:cxnSpLocks/>
              <a:stCxn id="184" idx="0"/>
              <a:endCxn id="200" idx="4"/>
            </p:cNvCxnSpPr>
            <p:nvPr/>
          </p:nvCxnSpPr>
          <p:spPr>
            <a:xfrm flipV="1">
              <a:off x="8407450" y="5759259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B20AA4C-6BE7-479E-8482-E25946C170D6}"/>
                </a:ext>
              </a:extLst>
            </p:cNvPr>
            <p:cNvCxnSpPr>
              <a:cxnSpLocks/>
              <a:stCxn id="201" idx="3"/>
              <a:endCxn id="199" idx="0"/>
            </p:cNvCxnSpPr>
            <p:nvPr/>
          </p:nvCxnSpPr>
          <p:spPr>
            <a:xfrm>
              <a:off x="9321426" y="5773783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C9319A1-2361-4D91-88C7-D5EE7DAE570B}"/>
                </a:ext>
              </a:extLst>
            </p:cNvPr>
            <p:cNvCxnSpPr>
              <a:cxnSpLocks/>
              <a:stCxn id="184" idx="7"/>
              <a:endCxn id="186" idx="3"/>
            </p:cNvCxnSpPr>
            <p:nvPr/>
          </p:nvCxnSpPr>
          <p:spPr>
            <a:xfrm flipH="1" flipV="1">
              <a:off x="7549870" y="6029283"/>
              <a:ext cx="796254" cy="491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1D070B9-2553-4E5C-8081-704660445B95}"/>
                </a:ext>
              </a:extLst>
            </p:cNvPr>
            <p:cNvCxnSpPr>
              <a:cxnSpLocks/>
              <a:stCxn id="201" idx="6"/>
              <a:endCxn id="200" idx="2"/>
            </p:cNvCxnSpPr>
            <p:nvPr/>
          </p:nvCxnSpPr>
          <p:spPr>
            <a:xfrm flipH="1" flipV="1">
              <a:off x="8566680" y="5704395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E21B63-09A1-46C9-AB07-6CA35A8F6B3A}"/>
                </a:ext>
              </a:extLst>
            </p:cNvPr>
            <p:cNvCxnSpPr>
              <a:cxnSpLocks/>
              <a:stCxn id="183" idx="0"/>
              <a:endCxn id="199" idx="4"/>
            </p:cNvCxnSpPr>
            <p:nvPr/>
          </p:nvCxnSpPr>
          <p:spPr>
            <a:xfrm flipH="1" flipV="1">
              <a:off x="9335112" y="6360412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5090315-8812-4E01-A9D1-59663E5EFD11}"/>
                </a:ext>
              </a:extLst>
            </p:cNvPr>
            <p:cNvCxnSpPr>
              <a:cxnSpLocks/>
              <a:stCxn id="200" idx="6"/>
              <a:endCxn id="186" idx="2"/>
            </p:cNvCxnSpPr>
            <p:nvPr/>
          </p:nvCxnSpPr>
          <p:spPr>
            <a:xfrm flipH="1">
              <a:off x="7573974" y="5704395"/>
              <a:ext cx="882978" cy="2666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EA39698-2D67-4776-B61A-8E1482668C28}"/>
                </a:ext>
              </a:extLst>
            </p:cNvPr>
            <p:cNvCxnSpPr>
              <a:cxnSpLocks/>
              <a:stCxn id="185" idx="7"/>
              <a:endCxn id="186" idx="4"/>
            </p:cNvCxnSpPr>
            <p:nvPr/>
          </p:nvCxnSpPr>
          <p:spPr>
            <a:xfrm flipH="1" flipV="1">
              <a:off x="7491678" y="6053387"/>
              <a:ext cx="77859" cy="3306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B800DF8-54B7-4CC4-A119-88EDF02A59A3}"/>
                </a:ext>
              </a:extLst>
            </p:cNvPr>
            <p:cNvCxnSpPr>
              <a:cxnSpLocks/>
              <a:stCxn id="188" idx="1"/>
              <a:endCxn id="186" idx="5"/>
            </p:cNvCxnSpPr>
            <p:nvPr/>
          </p:nvCxnSpPr>
          <p:spPr>
            <a:xfrm flipV="1">
              <a:off x="6540113" y="6029283"/>
              <a:ext cx="893373" cy="434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27AE2A3-2BC1-43C5-9209-6492E0F56C71}"/>
                </a:ext>
              </a:extLst>
            </p:cNvPr>
            <p:cNvCxnSpPr>
              <a:cxnSpLocks/>
              <a:stCxn id="188" idx="0"/>
              <a:endCxn id="187" idx="4"/>
            </p:cNvCxnSpPr>
            <p:nvPr/>
          </p:nvCxnSpPr>
          <p:spPr>
            <a:xfrm flipV="1">
              <a:off x="6501318" y="5699848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6C82BCF-1D2B-421A-B656-E34E56F90680}"/>
                </a:ext>
              </a:extLst>
            </p:cNvPr>
            <p:cNvCxnSpPr>
              <a:cxnSpLocks/>
              <a:stCxn id="187" idx="2"/>
              <a:endCxn id="186" idx="6"/>
            </p:cNvCxnSpPr>
            <p:nvPr/>
          </p:nvCxnSpPr>
          <p:spPr>
            <a:xfrm>
              <a:off x="6592729" y="5617552"/>
              <a:ext cx="816653" cy="3535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0F556B4-A17F-4E28-AF38-10A78242F8F1}"/>
                </a:ext>
              </a:extLst>
            </p:cNvPr>
            <p:cNvCxnSpPr>
              <a:cxnSpLocks/>
              <a:stCxn id="187" idx="6"/>
              <a:endCxn id="194" idx="2"/>
            </p:cNvCxnSpPr>
            <p:nvPr/>
          </p:nvCxnSpPr>
          <p:spPr>
            <a:xfrm flipH="1">
              <a:off x="5440396" y="5617552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12A5A68-BC46-4538-8744-D18332974A35}"/>
                </a:ext>
              </a:extLst>
            </p:cNvPr>
            <p:cNvCxnSpPr>
              <a:cxnSpLocks/>
              <a:stCxn id="194" idx="7"/>
              <a:endCxn id="195" idx="3"/>
            </p:cNvCxnSpPr>
            <p:nvPr/>
          </p:nvCxnSpPr>
          <p:spPr>
            <a:xfrm flipH="1" flipV="1">
              <a:off x="3814729" y="5274434"/>
              <a:ext cx="1485179" cy="3543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31AB970-04F0-4808-A519-78F2068E9D1B}"/>
                </a:ext>
              </a:extLst>
            </p:cNvPr>
            <p:cNvCxnSpPr>
              <a:cxnSpLocks/>
              <a:stCxn id="180" idx="0"/>
              <a:endCxn id="179" idx="3"/>
            </p:cNvCxnSpPr>
            <p:nvPr/>
          </p:nvCxnSpPr>
          <p:spPr>
            <a:xfrm flipH="1" flipV="1">
              <a:off x="10088990" y="5576200"/>
              <a:ext cx="54580" cy="4580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6E0ED1E-0DEF-4701-A074-D33E1D3B0501}"/>
                </a:ext>
              </a:extLst>
            </p:cNvPr>
            <p:cNvCxnSpPr>
              <a:cxnSpLocks/>
              <a:stCxn id="199" idx="2"/>
              <a:endCxn id="180" idx="6"/>
            </p:cNvCxnSpPr>
            <p:nvPr/>
          </p:nvCxnSpPr>
          <p:spPr>
            <a:xfrm flipV="1">
              <a:off x="9417408" y="612098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6BC57A-626C-434C-A703-637CF702A0A0}"/>
                </a:ext>
              </a:extLst>
            </p:cNvPr>
            <p:cNvCxnSpPr>
              <a:cxnSpLocks/>
              <a:stCxn id="183" idx="1"/>
              <a:endCxn id="180" idx="5"/>
            </p:cNvCxnSpPr>
            <p:nvPr/>
          </p:nvCxnSpPr>
          <p:spPr>
            <a:xfrm flipV="1">
              <a:off x="9468520" y="618230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3680E9A-7703-4B31-A1A5-B38F2CCBC811}"/>
                </a:ext>
              </a:extLst>
            </p:cNvPr>
            <p:cNvCxnSpPr>
              <a:cxnSpLocks/>
              <a:stCxn id="182" idx="7"/>
              <a:endCxn id="180" idx="3"/>
            </p:cNvCxnSpPr>
            <p:nvPr/>
          </p:nvCxnSpPr>
          <p:spPr>
            <a:xfrm flipH="1" flipV="1">
              <a:off x="10150316" y="6182306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8DBDCD6-E555-42ED-B64B-5B72C30D44BA}"/>
                </a:ext>
              </a:extLst>
            </p:cNvPr>
            <p:cNvCxnSpPr>
              <a:cxnSpLocks/>
              <a:stCxn id="181" idx="6"/>
              <a:endCxn id="180" idx="2"/>
            </p:cNvCxnSpPr>
            <p:nvPr/>
          </p:nvCxnSpPr>
          <p:spPr>
            <a:xfrm flipH="1">
              <a:off x="10175718" y="5975200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0B0CCF7-9795-4BC6-8459-1C8DB04C4E74}"/>
                </a:ext>
              </a:extLst>
            </p:cNvPr>
            <p:cNvCxnSpPr>
              <a:cxnSpLocks/>
              <a:stCxn id="204" idx="7"/>
              <a:endCxn id="181" idx="3"/>
            </p:cNvCxnSpPr>
            <p:nvPr/>
          </p:nvCxnSpPr>
          <p:spPr>
            <a:xfrm flipH="1" flipV="1">
              <a:off x="11146399" y="6033392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AF6EDE0-AFBE-4724-B29D-3FDC2F50EEA6}"/>
                </a:ext>
              </a:extLst>
            </p:cNvPr>
            <p:cNvCxnSpPr>
              <a:cxnSpLocks/>
              <a:stCxn id="204" idx="6"/>
              <a:endCxn id="182" idx="2"/>
            </p:cNvCxnSpPr>
            <p:nvPr/>
          </p:nvCxnSpPr>
          <p:spPr>
            <a:xfrm flipH="1">
              <a:off x="10799196" y="6627020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1918F0B-20DA-4157-8C03-8074D7172274}"/>
                </a:ext>
              </a:extLst>
            </p:cNvPr>
            <p:cNvCxnSpPr>
              <a:cxnSpLocks/>
              <a:stCxn id="204" idx="5"/>
            </p:cNvCxnSpPr>
            <p:nvPr/>
          </p:nvCxnSpPr>
          <p:spPr>
            <a:xfrm flipH="1">
              <a:off x="11620500" y="6665815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CCE594D-2BFC-4472-9AE8-0A3756742339}"/>
                </a:ext>
              </a:extLst>
            </p:cNvPr>
            <p:cNvCxnSpPr>
              <a:cxnSpLocks/>
              <a:stCxn id="182" idx="4"/>
            </p:cNvCxnSpPr>
            <p:nvPr/>
          </p:nvCxnSpPr>
          <p:spPr>
            <a:xfrm>
              <a:off x="10744332" y="6718904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D6EF165-5280-4445-A01B-52090152D52E}"/>
                </a:ext>
              </a:extLst>
            </p:cNvPr>
            <p:cNvCxnSpPr>
              <a:cxnSpLocks/>
              <a:stCxn id="182" idx="6"/>
              <a:endCxn id="183" idx="2"/>
            </p:cNvCxnSpPr>
            <p:nvPr/>
          </p:nvCxnSpPr>
          <p:spPr>
            <a:xfrm flipH="1">
              <a:off x="9492624" y="6664040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696B452-CBFD-4BBB-A51E-21AAD2F0192F}"/>
                </a:ext>
              </a:extLst>
            </p:cNvPr>
            <p:cNvCxnSpPr>
              <a:cxnSpLocks/>
              <a:stCxn id="183" idx="6"/>
              <a:endCxn id="184" idx="3"/>
            </p:cNvCxnSpPr>
            <p:nvPr/>
          </p:nvCxnSpPr>
          <p:spPr>
            <a:xfrm flipH="1" flipV="1">
              <a:off x="8468776" y="6643886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43CC584-A1AD-4D4D-9B74-1A95C4EF3A56}"/>
                </a:ext>
              </a:extLst>
            </p:cNvPr>
            <p:cNvCxnSpPr>
              <a:cxnSpLocks/>
              <a:stCxn id="185" idx="2"/>
              <a:endCxn id="184" idx="6"/>
            </p:cNvCxnSpPr>
            <p:nvPr/>
          </p:nvCxnSpPr>
          <p:spPr>
            <a:xfrm>
              <a:off x="7663196" y="6422811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5C6BB70-CA59-4605-B37A-55C6C5B65194}"/>
                </a:ext>
              </a:extLst>
            </p:cNvPr>
            <p:cNvCxnSpPr>
              <a:cxnSpLocks/>
              <a:endCxn id="184" idx="5"/>
            </p:cNvCxnSpPr>
            <p:nvPr/>
          </p:nvCxnSpPr>
          <p:spPr>
            <a:xfrm flipV="1">
              <a:off x="8000541" y="6643886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5A004B6-BA7C-4605-AB27-53D83ECD1EFB}"/>
                </a:ext>
              </a:extLst>
            </p:cNvPr>
            <p:cNvCxnSpPr>
              <a:cxnSpLocks/>
              <a:endCxn id="184" idx="4"/>
            </p:cNvCxnSpPr>
            <p:nvPr/>
          </p:nvCxnSpPr>
          <p:spPr>
            <a:xfrm flipH="1" flipV="1">
              <a:off x="8407450" y="6669288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D4233302-C364-4A64-A607-4CBC7880BD6C}"/>
                </a:ext>
              </a:extLst>
            </p:cNvPr>
            <p:cNvCxnSpPr>
              <a:cxnSpLocks/>
              <a:endCxn id="185" idx="4"/>
            </p:cNvCxnSpPr>
            <p:nvPr/>
          </p:nvCxnSpPr>
          <p:spPr>
            <a:xfrm flipV="1">
              <a:off x="7491148" y="6477675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82A895E6-5BEC-48BE-97B2-FD8600AE3F34}"/>
                </a:ext>
              </a:extLst>
            </p:cNvPr>
            <p:cNvCxnSpPr>
              <a:cxnSpLocks/>
              <a:stCxn id="188" idx="2"/>
              <a:endCxn id="185" idx="6"/>
            </p:cNvCxnSpPr>
            <p:nvPr/>
          </p:nvCxnSpPr>
          <p:spPr>
            <a:xfrm flipV="1">
              <a:off x="6556182" y="6422811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212E21F-C3D8-49A9-9974-7DE9ECADDB68}"/>
                </a:ext>
              </a:extLst>
            </p:cNvPr>
            <p:cNvCxnSpPr>
              <a:cxnSpLocks/>
              <a:stCxn id="188" idx="4"/>
            </p:cNvCxnSpPr>
            <p:nvPr/>
          </p:nvCxnSpPr>
          <p:spPr>
            <a:xfrm>
              <a:off x="6501318" y="6556978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FF273F2D-F64F-4520-8810-E028C3B2F8AC}"/>
                </a:ext>
              </a:extLst>
            </p:cNvPr>
            <p:cNvCxnSpPr>
              <a:cxnSpLocks/>
              <a:stCxn id="189" idx="3"/>
            </p:cNvCxnSpPr>
            <p:nvPr/>
          </p:nvCxnSpPr>
          <p:spPr>
            <a:xfrm>
              <a:off x="5463185" y="6628696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E328FE79-6D5C-4E58-A21D-09FE66E9EC3E}"/>
                </a:ext>
              </a:extLst>
            </p:cNvPr>
            <p:cNvCxnSpPr>
              <a:cxnSpLocks/>
              <a:stCxn id="189" idx="2"/>
              <a:endCxn id="188" idx="6"/>
            </p:cNvCxnSpPr>
            <p:nvPr/>
          </p:nvCxnSpPr>
          <p:spPr>
            <a:xfrm flipV="1">
              <a:off x="5487289" y="6502114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F653AC-8181-4E8D-823B-18C6AA9F83B3}"/>
                </a:ext>
              </a:extLst>
            </p:cNvPr>
            <p:cNvCxnSpPr>
              <a:cxnSpLocks/>
              <a:stCxn id="194" idx="4"/>
              <a:endCxn id="189" idx="0"/>
            </p:cNvCxnSpPr>
            <p:nvPr/>
          </p:nvCxnSpPr>
          <p:spPr>
            <a:xfrm>
              <a:off x="5358100" y="5769228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B5ABA8E-B8E5-42B7-A58A-2C9022526100}"/>
                </a:ext>
              </a:extLst>
            </p:cNvPr>
            <p:cNvCxnSpPr>
              <a:cxnSpLocks/>
              <a:stCxn id="193" idx="3"/>
              <a:endCxn id="189" idx="7"/>
            </p:cNvCxnSpPr>
            <p:nvPr/>
          </p:nvCxnSpPr>
          <p:spPr>
            <a:xfrm>
              <a:off x="4191460" y="6035129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1979EAB7-FC92-42AD-9641-ADDBD703F030}"/>
                </a:ext>
              </a:extLst>
            </p:cNvPr>
            <p:cNvCxnSpPr>
              <a:cxnSpLocks/>
              <a:stCxn id="193" idx="2"/>
              <a:endCxn id="194" idx="6"/>
            </p:cNvCxnSpPr>
            <p:nvPr/>
          </p:nvCxnSpPr>
          <p:spPr>
            <a:xfrm flipV="1">
              <a:off x="4203939" y="5686932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B59FBB54-0244-440E-94A6-A4C8ABCBC00F}"/>
                </a:ext>
              </a:extLst>
            </p:cNvPr>
            <p:cNvCxnSpPr>
              <a:cxnSpLocks/>
              <a:stCxn id="193" idx="7"/>
              <a:endCxn id="195" idx="4"/>
            </p:cNvCxnSpPr>
            <p:nvPr/>
          </p:nvCxnSpPr>
          <p:spPr>
            <a:xfrm flipH="1" flipV="1">
              <a:off x="3775934" y="5290503"/>
              <a:ext cx="278956" cy="6527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333D5D33-8813-4D53-BA67-34C29BFEACC1}"/>
                </a:ext>
              </a:extLst>
            </p:cNvPr>
            <p:cNvCxnSpPr>
              <a:cxnSpLocks/>
              <a:stCxn id="191" idx="1"/>
              <a:endCxn id="195" idx="5"/>
            </p:cNvCxnSpPr>
            <p:nvPr/>
          </p:nvCxnSpPr>
          <p:spPr>
            <a:xfrm flipV="1">
              <a:off x="1938333" y="5274434"/>
              <a:ext cx="1798806" cy="8768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93209AF-726D-4B58-ADEA-D824C312DD41}"/>
                </a:ext>
              </a:extLst>
            </p:cNvPr>
            <p:cNvCxnSpPr>
              <a:cxnSpLocks/>
              <a:stCxn id="191" idx="0"/>
              <a:endCxn id="192" idx="4"/>
            </p:cNvCxnSpPr>
            <p:nvPr/>
          </p:nvCxnSpPr>
          <p:spPr>
            <a:xfrm flipV="1">
              <a:off x="1903467" y="5382784"/>
              <a:ext cx="287279" cy="7451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072468E-74B8-4091-8D59-27A30BF2697E}"/>
                </a:ext>
              </a:extLst>
            </p:cNvPr>
            <p:cNvCxnSpPr>
              <a:cxnSpLocks/>
              <a:stCxn id="197" idx="0"/>
              <a:endCxn id="196" idx="4"/>
            </p:cNvCxnSpPr>
            <p:nvPr/>
          </p:nvCxnSpPr>
          <p:spPr>
            <a:xfrm flipV="1">
              <a:off x="834120" y="5012121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7C2AC4C-2E83-4D5F-A378-E63C0AC881D1}"/>
                </a:ext>
              </a:extLst>
            </p:cNvPr>
            <p:cNvCxnSpPr>
              <a:cxnSpLocks/>
              <a:endCxn id="196" idx="5"/>
            </p:cNvCxnSpPr>
            <p:nvPr/>
          </p:nvCxnSpPr>
          <p:spPr>
            <a:xfrm flipV="1">
              <a:off x="-7510" y="4988017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65A5ECAF-3C3F-4D4C-846A-67212B8E9B50}"/>
                </a:ext>
              </a:extLst>
            </p:cNvPr>
            <p:cNvCxnSpPr>
              <a:cxnSpLocks/>
              <a:endCxn id="197" idx="6"/>
            </p:cNvCxnSpPr>
            <p:nvPr/>
          </p:nvCxnSpPr>
          <p:spPr>
            <a:xfrm flipV="1">
              <a:off x="-22050" y="6081913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D6ED73C-C08C-4027-B584-35ACC6DAFEB1}"/>
                </a:ext>
              </a:extLst>
            </p:cNvPr>
            <p:cNvCxnSpPr>
              <a:cxnSpLocks/>
              <a:endCxn id="198" idx="6"/>
            </p:cNvCxnSpPr>
            <p:nvPr/>
          </p:nvCxnSpPr>
          <p:spPr>
            <a:xfrm>
              <a:off x="-22050" y="6652800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E6B3CA3-50EB-4A1E-8E4B-269C8EE5102E}"/>
                </a:ext>
              </a:extLst>
            </p:cNvPr>
            <p:cNvCxnSpPr>
              <a:cxnSpLocks/>
              <a:stCxn id="198" idx="3"/>
              <a:endCxn id="190" idx="6"/>
            </p:cNvCxnSpPr>
            <p:nvPr/>
          </p:nvCxnSpPr>
          <p:spPr>
            <a:xfrm flipV="1">
              <a:off x="1361717" y="6851904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62C1CA6-8454-4F34-ADB8-6E2CD1EC8527}"/>
                </a:ext>
              </a:extLst>
            </p:cNvPr>
            <p:cNvCxnSpPr>
              <a:cxnSpLocks/>
              <a:stCxn id="198" idx="1"/>
              <a:endCxn id="191" idx="5"/>
            </p:cNvCxnSpPr>
            <p:nvPr/>
          </p:nvCxnSpPr>
          <p:spPr>
            <a:xfrm flipV="1">
              <a:off x="1361717" y="6212084"/>
              <a:ext cx="485252" cy="595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E1C5C0A8-0AE1-45B3-A4F0-0EA0E028F889}"/>
                </a:ext>
              </a:extLst>
            </p:cNvPr>
            <p:cNvCxnSpPr>
              <a:cxnSpLocks/>
              <a:stCxn id="197" idx="2"/>
              <a:endCxn id="191" idx="6"/>
            </p:cNvCxnSpPr>
            <p:nvPr/>
          </p:nvCxnSpPr>
          <p:spPr>
            <a:xfrm>
              <a:off x="916416" y="6081913"/>
              <a:ext cx="922448" cy="88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F07B424-F829-4367-BCDD-FFF757A76B0B}"/>
                </a:ext>
              </a:extLst>
            </p:cNvPr>
            <p:cNvCxnSpPr>
              <a:cxnSpLocks/>
              <a:stCxn id="196" idx="3"/>
              <a:endCxn id="191" idx="7"/>
            </p:cNvCxnSpPr>
            <p:nvPr/>
          </p:nvCxnSpPr>
          <p:spPr>
            <a:xfrm>
              <a:off x="1065768" y="4988017"/>
              <a:ext cx="796497" cy="1147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4B79115-97BC-4EC5-A7A6-02BF4CF89E4C}"/>
                </a:ext>
              </a:extLst>
            </p:cNvPr>
            <p:cNvCxnSpPr>
              <a:cxnSpLocks/>
              <a:stCxn id="196" idx="2"/>
              <a:endCxn id="192" idx="6"/>
            </p:cNvCxnSpPr>
            <p:nvPr/>
          </p:nvCxnSpPr>
          <p:spPr>
            <a:xfrm>
              <a:off x="1089872" y="4929825"/>
              <a:ext cx="1038013" cy="3550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26101D4-1796-4C6E-92DE-15AB6224112B}"/>
                </a:ext>
              </a:extLst>
            </p:cNvPr>
            <p:cNvCxnSpPr>
              <a:cxnSpLocks/>
              <a:stCxn id="192" idx="2"/>
              <a:endCxn id="195" idx="6"/>
            </p:cNvCxnSpPr>
            <p:nvPr/>
          </p:nvCxnSpPr>
          <p:spPr>
            <a:xfrm flipV="1">
              <a:off x="2288693" y="5235639"/>
              <a:ext cx="1432377" cy="842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687330F-3169-4DA2-B2C5-D21EEDFCDBC5}"/>
                </a:ext>
              </a:extLst>
            </p:cNvPr>
            <p:cNvCxnSpPr>
              <a:cxnSpLocks/>
              <a:stCxn id="191" idx="2"/>
              <a:endCxn id="193" idx="6"/>
            </p:cNvCxnSpPr>
            <p:nvPr/>
          </p:nvCxnSpPr>
          <p:spPr>
            <a:xfrm flipV="1">
              <a:off x="1946438" y="6005004"/>
              <a:ext cx="2095973" cy="187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947A6FA8-9847-43C8-ADC7-88A91BE7A5CC}"/>
                </a:ext>
              </a:extLst>
            </p:cNvPr>
            <p:cNvCxnSpPr>
              <a:cxnSpLocks/>
              <a:stCxn id="190" idx="1"/>
              <a:endCxn id="193" idx="5"/>
            </p:cNvCxnSpPr>
            <p:nvPr/>
          </p:nvCxnSpPr>
          <p:spPr>
            <a:xfrm flipV="1">
              <a:off x="3456484" y="6057482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34DAE40-7692-4360-9563-FCE8CBEE4F31}"/>
                </a:ext>
              </a:extLst>
            </p:cNvPr>
            <p:cNvCxnSpPr>
              <a:cxnSpLocks/>
              <a:stCxn id="193" idx="4"/>
            </p:cNvCxnSpPr>
            <p:nvPr/>
          </p:nvCxnSpPr>
          <p:spPr>
            <a:xfrm>
              <a:off x="4138982" y="6069961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E7446341-06D4-4551-9957-4FC52E70F898}"/>
                </a:ext>
              </a:extLst>
            </p:cNvPr>
            <p:cNvCxnSpPr>
              <a:cxnSpLocks/>
              <a:stCxn id="189" idx="5"/>
            </p:cNvCxnSpPr>
            <p:nvPr/>
          </p:nvCxnSpPr>
          <p:spPr>
            <a:xfrm flipH="1">
              <a:off x="5105400" y="6628696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43E5FF06-62D4-4C22-9D35-0EF3C3D32882}"/>
                </a:ext>
              </a:extLst>
            </p:cNvPr>
            <p:cNvCxnSpPr>
              <a:cxnSpLocks/>
              <a:stCxn id="190" idx="7"/>
              <a:endCxn id="191" idx="3"/>
            </p:cNvCxnSpPr>
            <p:nvPr/>
          </p:nvCxnSpPr>
          <p:spPr>
            <a:xfrm flipH="1" flipV="1">
              <a:off x="1923037" y="6227380"/>
              <a:ext cx="1417063" cy="5663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23EFD86-6DD6-4824-9D7C-961EE9901291}"/>
                </a:ext>
              </a:extLst>
            </p:cNvPr>
            <p:cNvCxnSpPr>
              <a:cxnSpLocks/>
              <a:stCxn id="188" idx="7"/>
              <a:endCxn id="194" idx="3"/>
            </p:cNvCxnSpPr>
            <p:nvPr/>
          </p:nvCxnSpPr>
          <p:spPr>
            <a:xfrm flipH="1" flipV="1">
              <a:off x="5416292" y="5745124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EE991C4-2EAF-4ECC-949C-39FB18ED8E89}"/>
                </a:ext>
              </a:extLst>
            </p:cNvPr>
            <p:cNvCxnSpPr>
              <a:cxnSpLocks/>
              <a:stCxn id="198" idx="7"/>
              <a:endCxn id="197" idx="4"/>
            </p:cNvCxnSpPr>
            <p:nvPr/>
          </p:nvCxnSpPr>
          <p:spPr>
            <a:xfrm flipH="1" flipV="1">
              <a:off x="834120" y="6164209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2BBCF730-B8E3-4B39-87B8-6CF05C6EB0F3}"/>
                </a:ext>
              </a:extLst>
            </p:cNvPr>
            <p:cNvSpPr/>
            <p:nvPr/>
          </p:nvSpPr>
          <p:spPr>
            <a:xfrm rot="1036530" flipH="1">
              <a:off x="10022988" y="54210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E12326D-87AA-4A87-BE4F-72F6556C0F89}"/>
                </a:ext>
              </a:extLst>
            </p:cNvPr>
            <p:cNvSpPr/>
            <p:nvPr/>
          </p:nvSpPr>
          <p:spPr>
            <a:xfrm flipH="1">
              <a:off x="10002262" y="603425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C3D50A-087B-4006-B6BF-908A225AD668}"/>
                </a:ext>
              </a:extLst>
            </p:cNvPr>
            <p:cNvSpPr/>
            <p:nvPr/>
          </p:nvSpPr>
          <p:spPr>
            <a:xfrm flipH="1">
              <a:off x="11005911" y="589290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8F3A742-E1D1-4ADF-9BDA-E71BF4A1E37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689468" y="660917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B63D410-2C8E-4B99-AD51-29E91D2D6B9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328032" y="673408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777B218E-25A0-4C47-BE4F-511A0133D79D}"/>
                </a:ext>
              </a:extLst>
            </p:cNvPr>
            <p:cNvSpPr/>
            <p:nvPr/>
          </p:nvSpPr>
          <p:spPr>
            <a:xfrm flipH="1">
              <a:off x="8320722" y="649583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4C448D6-6828-4659-9C74-70D435B705DE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7553468" y="63679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B4FBFA3D-8E92-4499-A966-80958B9CAE72}"/>
                </a:ext>
              </a:extLst>
            </p:cNvPr>
            <p:cNvSpPr/>
            <p:nvPr/>
          </p:nvSpPr>
          <p:spPr>
            <a:xfrm flipH="1">
              <a:off x="7409382" y="58887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5537872A-1C56-475F-ADDC-D75C5C4CABC1}"/>
                </a:ext>
              </a:extLst>
            </p:cNvPr>
            <p:cNvSpPr/>
            <p:nvPr/>
          </p:nvSpPr>
          <p:spPr>
            <a:xfrm flipH="1">
              <a:off x="6428137" y="55352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7402C88B-4D18-4F16-8AE4-4722A10845C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446454" y="644725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BE8328-817C-4402-A38C-DE5A53617481}"/>
                </a:ext>
              </a:extLst>
            </p:cNvPr>
            <p:cNvSpPr/>
            <p:nvPr/>
          </p:nvSpPr>
          <p:spPr>
            <a:xfrm flipH="1">
              <a:off x="5322697" y="64882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2395A1D-53E8-433E-A053-2CC434D7E702}"/>
                </a:ext>
              </a:extLst>
            </p:cNvPr>
            <p:cNvSpPr/>
            <p:nvPr/>
          </p:nvSpPr>
          <p:spPr>
            <a:xfrm flipH="1">
              <a:off x="3315996" y="67696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A3CB1BD-CFBA-4A5E-A970-7EE7F068330F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1837787" y="612683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96E9511D-C35A-46A9-921D-12A54684E1C1}"/>
                </a:ext>
              </a:extLst>
            </p:cNvPr>
            <p:cNvSpPr/>
            <p:nvPr/>
          </p:nvSpPr>
          <p:spPr>
            <a:xfrm rot="738506" flipH="1">
              <a:off x="2125993" y="522008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78170784-3E3C-402B-8FC4-7BC7F4AFE10D}"/>
                </a:ext>
              </a:extLst>
            </p:cNvPr>
            <p:cNvSpPr/>
            <p:nvPr/>
          </p:nvSpPr>
          <p:spPr>
            <a:xfrm rot="20935587" flipH="1">
              <a:off x="4040879" y="590690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64BA627-15AD-43BE-8C90-32CDC7CDB3F3}"/>
                </a:ext>
              </a:extLst>
            </p:cNvPr>
            <p:cNvSpPr/>
            <p:nvPr/>
          </p:nvSpPr>
          <p:spPr>
            <a:xfrm flipH="1">
              <a:off x="5275804" y="560463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B7997566-D92A-43F8-B25D-BA3B7B6374A8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3721070" y="518077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A2CE794-7402-4356-93DC-197DA650A837}"/>
                </a:ext>
              </a:extLst>
            </p:cNvPr>
            <p:cNvSpPr/>
            <p:nvPr/>
          </p:nvSpPr>
          <p:spPr>
            <a:xfrm flipH="1">
              <a:off x="925280" y="484752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DF558B3D-B28E-4895-93F8-1B4EBAC43E86}"/>
                </a:ext>
              </a:extLst>
            </p:cNvPr>
            <p:cNvSpPr/>
            <p:nvPr/>
          </p:nvSpPr>
          <p:spPr>
            <a:xfrm flipH="1">
              <a:off x="751824" y="5999617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EDBC372-1E56-49B5-ABDA-3F1D40C44787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268058" y="679115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62D97507-66F8-4C58-A856-B186A1BF328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252816" y="6195820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6337F1DB-1A46-40B7-9893-9F4A647DA67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456952" y="56495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AC854F7-A612-47FC-A9CD-4E76DD270AAB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227767" y="568012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A3F605A-E3B3-43D7-AC85-9793EBAA293B}"/>
                </a:ext>
              </a:extLst>
            </p:cNvPr>
            <p:cNvCxnSpPr>
              <a:cxnSpLocks/>
              <a:stCxn id="201" idx="2"/>
              <a:endCxn id="180" idx="7"/>
            </p:cNvCxnSpPr>
            <p:nvPr/>
          </p:nvCxnSpPr>
          <p:spPr>
            <a:xfrm>
              <a:off x="9337495" y="5734988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B03EF92-E9D1-46A0-8103-2B2E1FE5F807}"/>
                </a:ext>
              </a:extLst>
            </p:cNvPr>
            <p:cNvCxnSpPr>
              <a:cxnSpLocks/>
              <a:stCxn id="181" idx="4"/>
              <a:endCxn id="182" idx="1"/>
            </p:cNvCxnSpPr>
            <p:nvPr/>
          </p:nvCxnSpPr>
          <p:spPr>
            <a:xfrm flipH="1">
              <a:off x="10783127" y="6057496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3322F39-39F8-44DC-9897-4DD1BCA4744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764435" y="657215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BFAFD5B-D945-4933-81DA-24DC9E78EBAF}"/>
                </a:ext>
              </a:extLst>
            </p:cNvPr>
            <p:cNvCxnSpPr>
              <a:cxnSpLocks/>
              <a:stCxn id="204" idx="3"/>
            </p:cNvCxnSpPr>
            <p:nvPr/>
          </p:nvCxnSpPr>
          <p:spPr>
            <a:xfrm>
              <a:off x="11858094" y="6665815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2B77C59A-1BA1-446B-9440-6F4C3988D7AD}"/>
                </a:ext>
              </a:extLst>
            </p:cNvPr>
            <p:cNvCxnSpPr>
              <a:cxnSpLocks/>
              <a:stCxn id="204" idx="2"/>
            </p:cNvCxnSpPr>
            <p:nvPr/>
          </p:nvCxnSpPr>
          <p:spPr>
            <a:xfrm>
              <a:off x="11874163" y="6627020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E8848D2-3A6C-4C76-8526-DBC30E72DADB}"/>
                </a:ext>
              </a:extLst>
            </p:cNvPr>
            <p:cNvCxnSpPr>
              <a:cxnSpLocks/>
              <a:stCxn id="204" idx="1"/>
            </p:cNvCxnSpPr>
            <p:nvPr/>
          </p:nvCxnSpPr>
          <p:spPr>
            <a:xfrm flipV="1">
              <a:off x="11858094" y="6223496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F2A89C2-7B86-4220-ACB5-7701647CE018}"/>
                </a:ext>
              </a:extLst>
            </p:cNvPr>
            <p:cNvCxnSpPr>
              <a:cxnSpLocks/>
              <a:endCxn id="181" idx="2"/>
            </p:cNvCxnSpPr>
            <p:nvPr/>
          </p:nvCxnSpPr>
          <p:spPr>
            <a:xfrm flipH="1">
              <a:off x="11170503" y="5844859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D302460-95F5-49E0-A173-81C39E9F4F22}"/>
                </a:ext>
              </a:extLst>
            </p:cNvPr>
            <p:cNvCxnSpPr>
              <a:cxnSpLocks/>
              <a:endCxn id="188" idx="3"/>
            </p:cNvCxnSpPr>
            <p:nvPr/>
          </p:nvCxnSpPr>
          <p:spPr>
            <a:xfrm flipH="1" flipV="1">
              <a:off x="6540113" y="6540909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694663F-00F6-45F0-8387-C32317A71383}"/>
                </a:ext>
              </a:extLst>
            </p:cNvPr>
            <p:cNvCxnSpPr>
              <a:cxnSpLocks/>
              <a:stCxn id="192" idx="7"/>
              <a:endCxn id="73" idx="1"/>
            </p:cNvCxnSpPr>
            <p:nvPr/>
          </p:nvCxnSpPr>
          <p:spPr>
            <a:xfrm flipH="1" flipV="1">
              <a:off x="1448480" y="3777502"/>
              <a:ext cx="715360" cy="1455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2" name="TextBox 211">
            <a:extLst>
              <a:ext uri="{FF2B5EF4-FFF2-40B4-BE49-F238E27FC236}">
                <a16:creationId xmlns:a16="http://schemas.microsoft.com/office/drawing/2014/main" id="{F2C3CA55-EB00-416B-9E8D-B001179D7D58}"/>
              </a:ext>
            </a:extLst>
          </p:cNvPr>
          <p:cNvSpPr txBox="1"/>
          <p:nvPr/>
        </p:nvSpPr>
        <p:spPr>
          <a:xfrm>
            <a:off x="3651176" y="2325396"/>
            <a:ext cx="7588324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ro-RO" sz="2000" dirty="0">
                <a:solidFill>
                  <a:schemeClr val="bg1"/>
                </a:solidFill>
                <a:cs typeface="Lao UI" pitchFamily="34" charset="0"/>
              </a:rPr>
              <a:t>Chassis made of PLA and faster motors</a:t>
            </a:r>
            <a:endParaRPr lang="en-US" sz="2000" dirty="0">
              <a:solidFill>
                <a:schemeClr val="bg1"/>
              </a:solidFill>
              <a:cs typeface="Lao UI" pitchFamily="34" charset="0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6591E952-DBD7-4205-99D2-10295A24C446}"/>
              </a:ext>
            </a:extLst>
          </p:cNvPr>
          <p:cNvSpPr txBox="1"/>
          <p:nvPr/>
        </p:nvSpPr>
        <p:spPr>
          <a:xfrm>
            <a:off x="3658796" y="3147750"/>
            <a:ext cx="7588324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hu-HU" sz="2000" dirty="0" err="1">
                <a:solidFill>
                  <a:schemeClr val="bg1"/>
                </a:solidFill>
                <a:cs typeface="Lao UI" pitchFamily="34" charset="0"/>
              </a:rPr>
              <a:t>Using</a:t>
            </a:r>
            <a:r>
              <a:rPr lang="hu-HU" sz="2000" dirty="0">
                <a:solidFill>
                  <a:schemeClr val="bg1"/>
                </a:solidFill>
                <a:cs typeface="Lao UI" pitchFamily="34" charset="0"/>
              </a:rPr>
              <a:t> IR </a:t>
            </a:r>
            <a:r>
              <a:rPr lang="ro-RO" sz="2000" dirty="0">
                <a:solidFill>
                  <a:schemeClr val="bg1"/>
                </a:solidFill>
                <a:cs typeface="Lao UI" pitchFamily="34" charset="0"/>
              </a:rPr>
              <a:t>distance sensor and a GPS module</a:t>
            </a:r>
            <a:endParaRPr lang="en-US" sz="2000" dirty="0">
              <a:solidFill>
                <a:schemeClr val="bg1"/>
              </a:solidFill>
              <a:cs typeface="Lao UI" pitchFamily="34" charset="0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2F310E93-38B8-4430-9E73-53B1510D770E}"/>
              </a:ext>
            </a:extLst>
          </p:cNvPr>
          <p:cNvSpPr txBox="1"/>
          <p:nvPr/>
        </p:nvSpPr>
        <p:spPr>
          <a:xfrm>
            <a:off x="3651176" y="4260257"/>
            <a:ext cx="7588324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ro-RO" sz="2000" dirty="0">
                <a:solidFill>
                  <a:schemeClr val="bg1"/>
                </a:solidFill>
                <a:cs typeface="Lao UI" pitchFamily="34" charset="0"/>
              </a:rPr>
              <a:t>Change the Wifi module to a Bluetooth module</a:t>
            </a:r>
            <a:endParaRPr lang="ru-RU" sz="2000" dirty="0">
              <a:solidFill>
                <a:schemeClr val="bg1"/>
              </a:solidFill>
              <a:cs typeface="Lao UI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DDD0C1-455E-43C4-941C-6788EFDC3212}"/>
              </a:ext>
            </a:extLst>
          </p:cNvPr>
          <p:cNvGrpSpPr/>
          <p:nvPr/>
        </p:nvGrpSpPr>
        <p:grpSpPr>
          <a:xfrm>
            <a:off x="2564698" y="2124563"/>
            <a:ext cx="790407" cy="790407"/>
            <a:chOff x="5833678" y="585323"/>
            <a:chExt cx="790407" cy="790407"/>
          </a:xfrm>
        </p:grpSpPr>
        <p:sp>
          <p:nvSpPr>
            <p:cNvPr id="240" name="Arc 3">
              <a:extLst>
                <a:ext uri="{FF2B5EF4-FFF2-40B4-BE49-F238E27FC236}">
                  <a16:creationId xmlns:a16="http://schemas.microsoft.com/office/drawing/2014/main" id="{EF06397A-76F0-4C59-AE11-F4F33000BF4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C3E3F89E-4D87-4962-BB9B-CA5B5479330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6E28A31D-D262-4D97-A8EE-23688BBA650D}"/>
              </a:ext>
            </a:extLst>
          </p:cNvPr>
          <p:cNvSpPr txBox="1"/>
          <p:nvPr/>
        </p:nvSpPr>
        <p:spPr>
          <a:xfrm>
            <a:off x="2565702" y="2279201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D2D10F-3FDE-407F-902A-32998D261CE9}"/>
              </a:ext>
            </a:extLst>
          </p:cNvPr>
          <p:cNvGrpSpPr/>
          <p:nvPr/>
        </p:nvGrpSpPr>
        <p:grpSpPr>
          <a:xfrm>
            <a:off x="2564698" y="3091696"/>
            <a:ext cx="790407" cy="790407"/>
            <a:chOff x="5833678" y="1552456"/>
            <a:chExt cx="790407" cy="790407"/>
          </a:xfrm>
        </p:grpSpPr>
        <p:sp>
          <p:nvSpPr>
            <p:cNvPr id="241" name="Arc 3">
              <a:extLst>
                <a:ext uri="{FF2B5EF4-FFF2-40B4-BE49-F238E27FC236}">
                  <a16:creationId xmlns:a16="http://schemas.microsoft.com/office/drawing/2014/main" id="{72088EE0-7E0F-45CC-A687-4CD2420660FF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3A7777B2-1B56-4515-914F-5C40502F97CF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C40E1F76-EDB6-4F25-9269-618C0382AEBA}"/>
              </a:ext>
            </a:extLst>
          </p:cNvPr>
          <p:cNvSpPr txBox="1"/>
          <p:nvPr/>
        </p:nvSpPr>
        <p:spPr>
          <a:xfrm>
            <a:off x="2565702" y="3246334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1EB134-EFAD-4B6E-BAF4-1B935097273E}"/>
              </a:ext>
            </a:extLst>
          </p:cNvPr>
          <p:cNvGrpSpPr/>
          <p:nvPr/>
        </p:nvGrpSpPr>
        <p:grpSpPr>
          <a:xfrm>
            <a:off x="2564698" y="4058829"/>
            <a:ext cx="790407" cy="790407"/>
            <a:chOff x="5833678" y="2519589"/>
            <a:chExt cx="790407" cy="790407"/>
          </a:xfrm>
        </p:grpSpPr>
        <p:sp>
          <p:nvSpPr>
            <p:cNvPr id="242" name="Arc 3">
              <a:extLst>
                <a:ext uri="{FF2B5EF4-FFF2-40B4-BE49-F238E27FC236}">
                  <a16:creationId xmlns:a16="http://schemas.microsoft.com/office/drawing/2014/main" id="{CA9824D3-2AE0-44FE-9B92-09C3BCE9C5C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C85804-145A-4F91-A0A7-72DB06043D6B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12D83D11-487A-4450-890B-6A7A8FC9FF53}"/>
              </a:ext>
            </a:extLst>
          </p:cNvPr>
          <p:cNvSpPr txBox="1"/>
          <p:nvPr/>
        </p:nvSpPr>
        <p:spPr>
          <a:xfrm>
            <a:off x="2565702" y="4213467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887B71FA-CD8F-4E9D-BD62-3FE6843BDF9A}"/>
              </a:ext>
            </a:extLst>
          </p:cNvPr>
          <p:cNvSpPr txBox="1"/>
          <p:nvPr/>
        </p:nvSpPr>
        <p:spPr>
          <a:xfrm>
            <a:off x="3171635" y="388505"/>
            <a:ext cx="753390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5400" b="1" dirty="0">
                <a:solidFill>
                  <a:schemeClr val="bg1"/>
                </a:solidFill>
                <a:latin typeface="+mj-lt"/>
                <a:cs typeface="Lao UI" pitchFamily="34" charset="0"/>
              </a:rPr>
              <a:t>F</a:t>
            </a:r>
            <a:r>
              <a:rPr lang="en-US" sz="5400" b="1" dirty="0" err="1">
                <a:solidFill>
                  <a:schemeClr val="bg1"/>
                </a:solidFill>
                <a:latin typeface="+mj-lt"/>
                <a:cs typeface="Lao UI" pitchFamily="34" charset="0"/>
              </a:rPr>
              <a:t>uture</a:t>
            </a:r>
            <a:r>
              <a:rPr lang="en-US" sz="5400" b="1" dirty="0">
                <a:solidFill>
                  <a:schemeClr val="bg1"/>
                </a:solidFill>
                <a:latin typeface="+mj-lt"/>
                <a:cs typeface="Lao UI" pitchFamily="34" charset="0"/>
              </a:rPr>
              <a:t> goals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736735"/>
      </p:ext>
    </p:extLst>
  </p:cSld>
  <p:clrMapOvr>
    <a:masterClrMapping/>
  </p:clrMapOvr>
  <p:transition advTm="13072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EF3E5A-3F6E-496F-ADEF-27D28A93C54B}"/>
              </a:ext>
            </a:extLst>
          </p:cNvPr>
          <p:cNvGrpSpPr/>
          <p:nvPr/>
        </p:nvGrpSpPr>
        <p:grpSpPr>
          <a:xfrm>
            <a:off x="3806577" y="1270179"/>
            <a:ext cx="4450336" cy="3920434"/>
            <a:chOff x="1211957" y="656705"/>
            <a:chExt cx="4971329" cy="437939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5C7D24D-242B-4638-A576-7797D958DCB1}"/>
                </a:ext>
              </a:extLst>
            </p:cNvPr>
            <p:cNvCxnSpPr>
              <a:cxnSpLocks/>
              <a:stCxn id="39" idx="0"/>
              <a:endCxn id="38" idx="4"/>
            </p:cNvCxnSpPr>
            <p:nvPr/>
          </p:nvCxnSpPr>
          <p:spPr>
            <a:xfrm flipH="1">
              <a:off x="5986161" y="2759940"/>
              <a:ext cx="140803" cy="8282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4495135-7A75-4089-B76B-388C4B41440B}"/>
                </a:ext>
              </a:extLst>
            </p:cNvPr>
            <p:cNvCxnSpPr>
              <a:cxnSpLocks/>
              <a:stCxn id="38" idx="7"/>
              <a:endCxn id="46" idx="2"/>
            </p:cNvCxnSpPr>
            <p:nvPr/>
          </p:nvCxnSpPr>
          <p:spPr>
            <a:xfrm flipH="1">
              <a:off x="4112241" y="3732396"/>
              <a:ext cx="1814182" cy="1247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425F3E1-FEE7-4BEF-9F00-393E5B074314}"/>
                </a:ext>
              </a:extLst>
            </p:cNvPr>
            <p:cNvCxnSpPr>
              <a:cxnSpLocks/>
              <a:stCxn id="38" idx="6"/>
              <a:endCxn id="45" idx="2"/>
            </p:cNvCxnSpPr>
            <p:nvPr/>
          </p:nvCxnSpPr>
          <p:spPr>
            <a:xfrm flipH="1">
              <a:off x="4803222" y="3672657"/>
              <a:ext cx="1098458" cy="3646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CEC3A7F-CCA0-4A0D-B6CE-534CD116AA58}"/>
                </a:ext>
              </a:extLst>
            </p:cNvPr>
            <p:cNvCxnSpPr>
              <a:cxnSpLocks/>
              <a:stCxn id="45" idx="7"/>
              <a:endCxn id="46" idx="3"/>
            </p:cNvCxnSpPr>
            <p:nvPr/>
          </p:nvCxnSpPr>
          <p:spPr>
            <a:xfrm flipH="1">
              <a:off x="4095746" y="4097077"/>
              <a:ext cx="563256" cy="8428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A4881-46DB-40A5-A738-C026F54BA051}"/>
                </a:ext>
              </a:extLst>
            </p:cNvPr>
            <p:cNvCxnSpPr>
              <a:cxnSpLocks/>
              <a:stCxn id="39" idx="4"/>
              <a:endCxn id="51" idx="1"/>
            </p:cNvCxnSpPr>
            <p:nvPr/>
          </p:nvCxnSpPr>
          <p:spPr>
            <a:xfrm flipH="1" flipV="1">
              <a:off x="5728406" y="1933680"/>
              <a:ext cx="398559" cy="713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F66AF5-F338-4F91-B345-D3308CA136D7}"/>
                </a:ext>
              </a:extLst>
            </p:cNvPr>
            <p:cNvCxnSpPr>
              <a:cxnSpLocks/>
              <a:stCxn id="40" idx="3"/>
              <a:endCxn id="51" idx="7"/>
            </p:cNvCxnSpPr>
            <p:nvPr/>
          </p:nvCxnSpPr>
          <p:spPr>
            <a:xfrm flipV="1">
              <a:off x="4921530" y="1933680"/>
              <a:ext cx="727225" cy="278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B950DB-1C91-406C-A111-2019D73F65E3}"/>
                </a:ext>
              </a:extLst>
            </p:cNvPr>
            <p:cNvCxnSpPr>
              <a:cxnSpLocks/>
              <a:stCxn id="40" idx="2"/>
              <a:endCxn id="39" idx="6"/>
            </p:cNvCxnSpPr>
            <p:nvPr/>
          </p:nvCxnSpPr>
          <p:spPr>
            <a:xfrm>
              <a:off x="4946275" y="2271818"/>
              <a:ext cx="1124369" cy="431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B7A5620-6E1F-41E5-9A16-853C8FD16E18}"/>
                </a:ext>
              </a:extLst>
            </p:cNvPr>
            <p:cNvCxnSpPr>
              <a:cxnSpLocks/>
              <a:stCxn id="45" idx="4"/>
              <a:endCxn id="40" idx="0"/>
            </p:cNvCxnSpPr>
            <p:nvPr/>
          </p:nvCxnSpPr>
          <p:spPr>
            <a:xfrm flipV="1">
              <a:off x="4718739" y="2356301"/>
              <a:ext cx="143053" cy="15965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A8E0582-C56F-4F6D-9FCF-5CB708172B70}"/>
                </a:ext>
              </a:extLst>
            </p:cNvPr>
            <p:cNvCxnSpPr>
              <a:cxnSpLocks/>
              <a:stCxn id="44" idx="3"/>
              <a:endCxn id="40" idx="7"/>
            </p:cNvCxnSpPr>
            <p:nvPr/>
          </p:nvCxnSpPr>
          <p:spPr>
            <a:xfrm flipV="1">
              <a:off x="3569267" y="2331557"/>
              <a:ext cx="1232788" cy="15426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E725256-9F25-45DA-BE24-D78F0799E68F}"/>
                </a:ext>
              </a:extLst>
            </p:cNvPr>
            <p:cNvCxnSpPr>
              <a:cxnSpLocks/>
              <a:stCxn id="44" idx="2"/>
              <a:endCxn id="45" idx="6"/>
            </p:cNvCxnSpPr>
            <p:nvPr/>
          </p:nvCxnSpPr>
          <p:spPr>
            <a:xfrm>
              <a:off x="3582076" y="3937537"/>
              <a:ext cx="1052181" cy="99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9E5DD90-B805-41FE-AD32-F6F95A64AAA1}"/>
                </a:ext>
              </a:extLst>
            </p:cNvPr>
            <p:cNvCxnSpPr>
              <a:cxnSpLocks/>
              <a:stCxn id="44" idx="1"/>
              <a:endCxn id="46" idx="4"/>
            </p:cNvCxnSpPr>
            <p:nvPr/>
          </p:nvCxnSpPr>
          <p:spPr>
            <a:xfrm>
              <a:off x="3546319" y="3991410"/>
              <a:ext cx="509601" cy="9320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D0C46BB-68B5-41A3-AA27-F728B90F2629}"/>
                </a:ext>
              </a:extLst>
            </p:cNvPr>
            <p:cNvCxnSpPr>
              <a:cxnSpLocks/>
              <a:stCxn id="42" idx="1"/>
              <a:endCxn id="55" idx="6"/>
            </p:cNvCxnSpPr>
            <p:nvPr/>
          </p:nvCxnSpPr>
          <p:spPr>
            <a:xfrm>
              <a:off x="2027916" y="3374208"/>
              <a:ext cx="855063" cy="908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7F090EA-B9D2-41E5-A298-BBD8F0C5EB8F}"/>
                </a:ext>
              </a:extLst>
            </p:cNvPr>
            <p:cNvCxnSpPr>
              <a:cxnSpLocks/>
              <a:stCxn id="42" idx="0"/>
              <a:endCxn id="43" idx="4"/>
            </p:cNvCxnSpPr>
            <p:nvPr/>
          </p:nvCxnSpPr>
          <p:spPr>
            <a:xfrm>
              <a:off x="1986037" y="3384424"/>
              <a:ext cx="145307" cy="11563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8D8F9B-4E8E-449C-B08D-DE501260C785}"/>
                </a:ext>
              </a:extLst>
            </p:cNvPr>
            <p:cNvCxnSpPr>
              <a:cxnSpLocks/>
              <a:stCxn id="48" idx="1"/>
              <a:endCxn id="41" idx="5"/>
            </p:cNvCxnSpPr>
            <p:nvPr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F7DF557-1CAF-49A2-8955-688540B002AC}"/>
                </a:ext>
              </a:extLst>
            </p:cNvPr>
            <p:cNvCxnSpPr>
              <a:cxnSpLocks/>
              <a:stCxn id="48" idx="7"/>
              <a:endCxn id="47" idx="4"/>
            </p:cNvCxnSpPr>
            <p:nvPr/>
          </p:nvCxnSpPr>
          <p:spPr>
            <a:xfrm flipH="1">
              <a:off x="1296439" y="1623239"/>
              <a:ext cx="476446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307ECF-33A0-482B-82F0-75E8E57B6B13}"/>
                </a:ext>
              </a:extLst>
            </p:cNvPr>
            <p:cNvCxnSpPr>
              <a:cxnSpLocks/>
              <a:stCxn id="48" idx="3"/>
              <a:endCxn id="49" idx="6"/>
            </p:cNvCxnSpPr>
            <p:nvPr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EE00A1-8AD5-4836-AEE8-31A5596783FB}"/>
                </a:ext>
              </a:extLst>
            </p:cNvPr>
            <p:cNvCxnSpPr>
              <a:cxnSpLocks/>
              <a:stCxn id="53" idx="7"/>
              <a:endCxn id="49" idx="1"/>
            </p:cNvCxnSpPr>
            <p:nvPr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963B77-9653-46EE-869E-BF09251C6C1C}"/>
                </a:ext>
              </a:extLst>
            </p:cNvPr>
            <p:cNvCxnSpPr>
              <a:cxnSpLocks/>
              <a:stCxn id="51" idx="4"/>
              <a:endCxn id="52" idx="1"/>
            </p:cNvCxnSpPr>
            <p:nvPr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CE8E8C4-41BD-4E92-B851-8F03C5E64AC2}"/>
                </a:ext>
              </a:extLst>
            </p:cNvPr>
            <p:cNvCxnSpPr>
              <a:cxnSpLocks/>
              <a:stCxn id="49" idx="0"/>
              <a:endCxn id="50" idx="5"/>
            </p:cNvCxnSpPr>
            <p:nvPr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097B9-9EFA-47E8-8553-89E31A671941}"/>
                </a:ext>
              </a:extLst>
            </p:cNvPr>
            <p:cNvCxnSpPr>
              <a:cxnSpLocks/>
              <a:stCxn id="53" idx="1"/>
              <a:endCxn id="52" idx="5"/>
            </p:cNvCxnSpPr>
            <p:nvPr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8AD64-9C55-46D2-A610-E990F0E88A34}"/>
                </a:ext>
              </a:extLst>
            </p:cNvPr>
            <p:cNvCxnSpPr>
              <a:cxnSpLocks/>
              <a:stCxn id="48" idx="0"/>
              <a:endCxn id="42" idx="5"/>
            </p:cNvCxnSpPr>
            <p:nvPr/>
          </p:nvCxnSpPr>
          <p:spPr>
            <a:xfrm>
              <a:off x="1832622" y="1647984"/>
              <a:ext cx="128751" cy="1635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9A03FF7-699D-4622-8412-BC52A41CB3EF}"/>
                </a:ext>
              </a:extLst>
            </p:cNvPr>
            <p:cNvCxnSpPr>
              <a:cxnSpLocks/>
              <a:stCxn id="43" idx="5"/>
              <a:endCxn id="47" idx="0"/>
            </p:cNvCxnSpPr>
            <p:nvPr/>
          </p:nvCxnSpPr>
          <p:spPr>
            <a:xfrm flipH="1" flipV="1">
              <a:off x="1296439" y="3101754"/>
              <a:ext cx="781816" cy="14759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548562-4420-4920-ACFC-FF933E40C6C5}"/>
                </a:ext>
              </a:extLst>
            </p:cNvPr>
            <p:cNvCxnSpPr>
              <a:cxnSpLocks/>
              <a:stCxn id="47" idx="1"/>
              <a:endCxn id="42" idx="0"/>
            </p:cNvCxnSpPr>
            <p:nvPr/>
          </p:nvCxnSpPr>
          <p:spPr>
            <a:xfrm>
              <a:off x="1356177" y="3077010"/>
              <a:ext cx="629860" cy="3074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71046F0-49DB-44F0-9BEE-7932D8349CC2}"/>
                </a:ext>
              </a:extLst>
            </p:cNvPr>
            <p:cNvCxnSpPr>
              <a:cxnSpLocks/>
              <a:stCxn id="43" idx="1"/>
              <a:endCxn id="46" idx="6"/>
            </p:cNvCxnSpPr>
            <p:nvPr/>
          </p:nvCxnSpPr>
          <p:spPr>
            <a:xfrm>
              <a:off x="2220454" y="4668931"/>
              <a:ext cx="1779146" cy="310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6B626CD-C765-45A9-A76E-8ADF4E30C1C7}"/>
                </a:ext>
              </a:extLst>
            </p:cNvPr>
            <p:cNvCxnSpPr>
              <a:cxnSpLocks/>
              <a:stCxn id="42" idx="2"/>
              <a:endCxn id="44" idx="6"/>
            </p:cNvCxnSpPr>
            <p:nvPr/>
          </p:nvCxnSpPr>
          <p:spPr>
            <a:xfrm>
              <a:off x="2050304" y="3337370"/>
              <a:ext cx="1365953" cy="5677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97F11A-284C-4DD4-AB12-83B78C29B576}"/>
                </a:ext>
              </a:extLst>
            </p:cNvPr>
            <p:cNvCxnSpPr>
              <a:cxnSpLocks/>
              <a:stCxn id="41" idx="1"/>
              <a:endCxn id="44" idx="5"/>
            </p:cNvCxnSpPr>
            <p:nvPr/>
          </p:nvCxnSpPr>
          <p:spPr>
            <a:xfrm>
              <a:off x="2851098" y="2465260"/>
              <a:ext cx="600917" cy="1385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6E65F7-266D-4EAC-BBE7-571FAA5F9835}"/>
                </a:ext>
              </a:extLst>
            </p:cNvPr>
            <p:cNvCxnSpPr>
              <a:cxnSpLocks/>
              <a:stCxn id="41" idx="3"/>
            </p:cNvCxnSpPr>
            <p:nvPr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B5468E-CB99-4093-8C03-D6BDD0798987}"/>
                </a:ext>
              </a:extLst>
            </p:cNvPr>
            <p:cNvCxnSpPr>
              <a:cxnSpLocks/>
              <a:stCxn id="44" idx="4"/>
              <a:endCxn id="50" idx="7"/>
            </p:cNvCxnSpPr>
            <p:nvPr/>
          </p:nvCxnSpPr>
          <p:spPr>
            <a:xfrm flipV="1">
              <a:off x="3515393" y="1981755"/>
              <a:ext cx="468905" cy="18566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BF700A7-40B7-453D-9A52-36537CBE2A77}"/>
                </a:ext>
              </a:extLst>
            </p:cNvPr>
            <p:cNvCxnSpPr>
              <a:cxnSpLocks/>
              <a:stCxn id="40" idx="5"/>
              <a:endCxn id="50" idx="1"/>
            </p:cNvCxnSpPr>
            <p:nvPr/>
          </p:nvCxnSpPr>
          <p:spPr>
            <a:xfrm flipH="1" flipV="1">
              <a:off x="4103774" y="1981755"/>
              <a:ext cx="698280" cy="2303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EDB5B7D-8629-40FF-A636-FCFBDCE702CC}"/>
                </a:ext>
              </a:extLst>
            </p:cNvPr>
            <p:cNvCxnSpPr>
              <a:cxnSpLocks/>
              <a:stCxn id="41" idx="7"/>
              <a:endCxn id="42" idx="3"/>
            </p:cNvCxnSpPr>
            <p:nvPr/>
          </p:nvCxnSpPr>
          <p:spPr>
            <a:xfrm flipH="1">
              <a:off x="2040089" y="2465260"/>
              <a:ext cx="691533" cy="8302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374C353-FDD1-45B9-AC0C-9366ABA4B1D2}"/>
                </a:ext>
              </a:extLst>
            </p:cNvPr>
            <p:cNvCxnSpPr>
              <a:cxnSpLocks/>
              <a:stCxn id="39" idx="7"/>
              <a:endCxn id="45" idx="3"/>
            </p:cNvCxnSpPr>
            <p:nvPr/>
          </p:nvCxnSpPr>
          <p:spPr>
            <a:xfrm flipH="1">
              <a:off x="4778478" y="2743444"/>
              <a:ext cx="1308662" cy="12341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031E40-6843-4C94-8FCB-780799AE97ED}"/>
                </a:ext>
              </a:extLst>
            </p:cNvPr>
            <p:cNvCxnSpPr>
              <a:cxnSpLocks/>
              <a:stCxn id="52" idx="7"/>
              <a:endCxn id="50" idx="3"/>
            </p:cNvCxnSpPr>
            <p:nvPr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5A9EE8D-C794-4A79-955A-C9DAF2733A6D}"/>
                </a:ext>
              </a:extLst>
            </p:cNvPr>
            <p:cNvCxnSpPr>
              <a:cxnSpLocks/>
              <a:stCxn id="49" idx="7"/>
              <a:endCxn id="41" idx="4"/>
            </p:cNvCxnSpPr>
            <p:nvPr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CE429D-82F8-448B-9254-A17656A1DC8D}"/>
                </a:ext>
              </a:extLst>
            </p:cNvPr>
            <p:cNvSpPr/>
            <p:nvPr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7C8F92A-2C72-44D0-BEEE-BCBD4F4F35BC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6070644" y="2647298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A733C82-9A7C-4A16-BE4C-4B836C8F0F27}"/>
                </a:ext>
              </a:extLst>
            </p:cNvPr>
            <p:cNvSpPr/>
            <p:nvPr/>
          </p:nvSpPr>
          <p:spPr>
            <a:xfrm flipH="1" flipV="1">
              <a:off x="4777310" y="218733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02A63E9-F269-479B-96DD-38FD0C3DD164}"/>
                </a:ext>
              </a:extLst>
            </p:cNvPr>
            <p:cNvSpPr/>
            <p:nvPr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C541C22-1494-419D-9DFB-517FA281E654}"/>
                </a:ext>
              </a:extLst>
            </p:cNvPr>
            <p:cNvSpPr>
              <a:spLocks noChangeAspect="1"/>
            </p:cNvSpPr>
            <p:nvPr/>
          </p:nvSpPr>
          <p:spPr>
            <a:xfrm rot="527431" flipH="1" flipV="1">
              <a:off x="1938324" y="327244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3C2EE9F-FEEA-4846-9BC4-DB8A08F89D2D}"/>
                </a:ext>
              </a:extLst>
            </p:cNvPr>
            <p:cNvSpPr/>
            <p:nvPr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F70465C-C707-42D2-8339-B73038D010E2}"/>
                </a:ext>
              </a:extLst>
            </p:cNvPr>
            <p:cNvSpPr/>
            <p:nvPr/>
          </p:nvSpPr>
          <p:spPr>
            <a:xfrm rot="664413" flipH="1" flipV="1">
              <a:off x="3414685" y="383682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4E49250-4481-45C1-A8CC-A4E769891E91}"/>
                </a:ext>
              </a:extLst>
            </p:cNvPr>
            <p:cNvSpPr/>
            <p:nvPr/>
          </p:nvSpPr>
          <p:spPr>
            <a:xfrm flipH="1" flipV="1">
              <a:off x="4634257" y="3952857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8A560C8-D8A8-43A7-AFE8-C8F190D4D85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3999600" y="492345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888E6BB-72A4-4F44-B060-6831F4C5BBBD}"/>
                </a:ext>
              </a:extLst>
            </p:cNvPr>
            <p:cNvSpPr/>
            <p:nvPr/>
          </p:nvSpPr>
          <p:spPr>
            <a:xfrm flipH="1" flipV="1">
              <a:off x="1211957" y="2932790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EAB64F1-5C8A-4B5E-8BAB-A3528A9B7FBF}"/>
                </a:ext>
              </a:extLst>
            </p:cNvPr>
            <p:cNvSpPr/>
            <p:nvPr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ECDBC2A-058B-4CF9-B6BA-4C24DC7C30D7}"/>
                </a:ext>
              </a:extLst>
            </p:cNvPr>
            <p:cNvSpPr>
              <a:spLocks noChangeAspect="1"/>
            </p:cNvSpPr>
            <p:nvPr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531BE5D-E8F6-4F14-97F6-F714EE1551EA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ADD316A-7B69-40B1-9870-21E9D5A7A81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B7B901E-1352-4D99-9040-F8E508DB5F5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8E628E1-479B-4BBB-888B-7D353B8F642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24DB87A-3670-4B2A-AC9F-166E4A40B003}"/>
                </a:ext>
              </a:extLst>
            </p:cNvPr>
            <p:cNvCxnSpPr>
              <a:cxnSpLocks/>
              <a:stCxn id="53" idx="0"/>
              <a:endCxn id="50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3A95AE9-0BFC-424F-B9D9-54CE1890957D}"/>
                </a:ext>
              </a:extLst>
            </p:cNvPr>
            <p:cNvSpPr/>
            <p:nvPr/>
          </p:nvSpPr>
          <p:spPr>
            <a:xfrm flipH="1" flipV="1">
              <a:off x="2882979" y="419834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4F6175D-CD4B-45F7-A0FE-319B9B6D8FE3}"/>
                </a:ext>
              </a:extLst>
            </p:cNvPr>
            <p:cNvCxnSpPr>
              <a:cxnSpLocks/>
              <a:stCxn id="55" idx="1"/>
              <a:endCxn id="46" idx="6"/>
            </p:cNvCxnSpPr>
            <p:nvPr/>
          </p:nvCxnSpPr>
          <p:spPr>
            <a:xfrm>
              <a:off x="3027200" y="4342565"/>
              <a:ext cx="972400" cy="6372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FDE5FA-A885-47BF-80C8-09B8618296EC}"/>
                </a:ext>
              </a:extLst>
            </p:cNvPr>
            <p:cNvCxnSpPr>
              <a:cxnSpLocks/>
              <a:stCxn id="43" idx="3"/>
              <a:endCxn id="55" idx="7"/>
            </p:cNvCxnSpPr>
            <p:nvPr/>
          </p:nvCxnSpPr>
          <p:spPr>
            <a:xfrm flipV="1">
              <a:off x="2194985" y="4342565"/>
              <a:ext cx="712739" cy="2096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E82D4F8-8968-4A56-8FEC-7D90AAF512B0}"/>
                </a:ext>
              </a:extLst>
            </p:cNvPr>
            <p:cNvCxnSpPr>
              <a:cxnSpLocks/>
              <a:stCxn id="55" idx="2"/>
              <a:endCxn id="44" idx="0"/>
            </p:cNvCxnSpPr>
            <p:nvPr/>
          </p:nvCxnSpPr>
          <p:spPr>
            <a:xfrm flipV="1">
              <a:off x="3051944" y="4004220"/>
              <a:ext cx="430996" cy="2786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4021E50-91E9-4052-A959-CE84C01E1BDF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8633281-BBF5-4D50-AE65-905DC56F49A9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8FF615-3F30-49C9-A7C8-EF52310FBE9A}"/>
              </a:ext>
            </a:extLst>
          </p:cNvPr>
          <p:cNvGrpSpPr/>
          <p:nvPr/>
        </p:nvGrpSpPr>
        <p:grpSpPr>
          <a:xfrm>
            <a:off x="0" y="2769507"/>
            <a:ext cx="12192000" cy="1318987"/>
            <a:chOff x="0" y="2671679"/>
            <a:chExt cx="12192000" cy="131898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9E2714A-BE29-4E83-A155-D5802C472B0A}"/>
                </a:ext>
              </a:extLst>
            </p:cNvPr>
            <p:cNvSpPr txBox="1"/>
            <p:nvPr/>
          </p:nvSpPr>
          <p:spPr>
            <a:xfrm>
              <a:off x="0" y="2671679"/>
              <a:ext cx="1219200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79A9243-91CB-437D-9D82-6D402B13F59A}"/>
                </a:ext>
              </a:extLst>
            </p:cNvPr>
            <p:cNvSpPr txBox="1"/>
            <p:nvPr/>
          </p:nvSpPr>
          <p:spPr>
            <a:xfrm>
              <a:off x="50" y="3611010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for your attention!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0060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6"/>
    </mc:Choice>
    <mc:Fallback xmlns="">
      <p:transition spd="slow" advTm="366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53A06029-FE6B-773E-4A0E-909D4BECFC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79912" y="3269322"/>
            <a:ext cx="11573197" cy="724247"/>
          </a:xfrm>
        </p:spPr>
        <p:txBody>
          <a:bodyPr/>
          <a:lstStyle/>
          <a:p>
            <a:r>
              <a:rPr lang="en-US" dirty="0"/>
              <a:t>Poster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E0ECBCC-E926-7609-BDF7-5CD3E39EC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194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849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 err="1"/>
              <a:t>Materials</a:t>
            </a:r>
            <a:r>
              <a:rPr lang="hu-HU" dirty="0"/>
              <a:t> </a:t>
            </a:r>
            <a:r>
              <a:rPr lang="hu-HU" dirty="0" err="1"/>
              <a:t>used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59C94D-3ABE-4809-AA99-33EF390BE596}"/>
              </a:ext>
            </a:extLst>
          </p:cNvPr>
          <p:cNvSpPr txBox="1"/>
          <p:nvPr/>
        </p:nvSpPr>
        <p:spPr>
          <a:xfrm>
            <a:off x="242729" y="1526916"/>
            <a:ext cx="5245248" cy="4001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ESP8266</a:t>
            </a:r>
            <a:r>
              <a:rPr lang="en-US" sz="1200" b="1" i="0" dirty="0">
                <a:solidFill>
                  <a:srgbClr val="303030"/>
                </a:solidFill>
                <a:effectLst/>
                <a:latin typeface="-apple-system"/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NodeMCU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pic>
        <p:nvPicPr>
          <p:cNvPr id="1028" name="Picture 4" descr="Fénykép megnyitása">
            <a:extLst>
              <a:ext uri="{FF2B5EF4-FFF2-40B4-BE49-F238E27FC236}">
                <a16:creationId xmlns:a16="http://schemas.microsoft.com/office/drawing/2014/main" id="{F6C740BC-958E-B776-91E2-D7EB7F3EE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792" y="1166843"/>
            <a:ext cx="4010416" cy="5351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9A4DEACD-0E0E-0AC6-CBA7-BFDD3B18BB1D}"/>
              </a:ext>
            </a:extLst>
          </p:cNvPr>
          <p:cNvCxnSpPr>
            <a:cxnSpLocks/>
          </p:cNvCxnSpPr>
          <p:nvPr/>
        </p:nvCxnSpPr>
        <p:spPr>
          <a:xfrm>
            <a:off x="2865353" y="1726971"/>
            <a:ext cx="1784468" cy="11524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zövegdoboz 8">
            <a:extLst>
              <a:ext uri="{FF2B5EF4-FFF2-40B4-BE49-F238E27FC236}">
                <a16:creationId xmlns:a16="http://schemas.microsoft.com/office/drawing/2014/main" id="{9275CD61-499A-47DA-5B98-49C5B68711F8}"/>
              </a:ext>
            </a:extLst>
          </p:cNvPr>
          <p:cNvSpPr txBox="1"/>
          <p:nvPr/>
        </p:nvSpPr>
        <p:spPr>
          <a:xfrm>
            <a:off x="35669" y="5039222"/>
            <a:ext cx="6186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dirty="0" err="1">
                <a:solidFill>
                  <a:schemeClr val="bg1"/>
                </a:solidFill>
              </a:rPr>
              <a:t>LinkSprite</a:t>
            </a:r>
            <a:r>
              <a:rPr lang="hu-HU" sz="1800" dirty="0">
                <a:solidFill>
                  <a:schemeClr val="bg1"/>
                </a:solidFill>
              </a:rPr>
              <a:t> JPEG </a:t>
            </a:r>
            <a:r>
              <a:rPr lang="hu-HU" sz="1800" dirty="0" err="1">
                <a:solidFill>
                  <a:schemeClr val="bg1"/>
                </a:solidFill>
              </a:rPr>
              <a:t>Color</a:t>
            </a:r>
            <a:r>
              <a:rPr lang="hu-HU" sz="1800" dirty="0">
                <a:solidFill>
                  <a:schemeClr val="bg1"/>
                </a:solidFill>
              </a:rPr>
              <a:t> Camera</a:t>
            </a:r>
            <a:endParaRPr lang="en-US" altLang="ko-KR" sz="1800" dirty="0">
              <a:solidFill>
                <a:schemeClr val="bg1"/>
              </a:solidFill>
            </a:endParaRPr>
          </a:p>
        </p:txBody>
      </p: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CD88FE64-2C31-5B1B-38F6-32E170F4D92B}"/>
              </a:ext>
            </a:extLst>
          </p:cNvPr>
          <p:cNvCxnSpPr>
            <a:cxnSpLocks/>
          </p:cNvCxnSpPr>
          <p:nvPr/>
        </p:nvCxnSpPr>
        <p:spPr>
          <a:xfrm>
            <a:off x="1429966" y="3359488"/>
            <a:ext cx="3540868" cy="2105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6F686652-D1D9-C1E7-EEA3-E7584EBE12B9}"/>
              </a:ext>
            </a:extLst>
          </p:cNvPr>
          <p:cNvCxnSpPr>
            <a:cxnSpLocks/>
          </p:cNvCxnSpPr>
          <p:nvPr/>
        </p:nvCxnSpPr>
        <p:spPr>
          <a:xfrm>
            <a:off x="3488524" y="5223888"/>
            <a:ext cx="1346123" cy="2722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>
            <a:extLst>
              <a:ext uri="{FF2B5EF4-FFF2-40B4-BE49-F238E27FC236}">
                <a16:creationId xmlns:a16="http://schemas.microsoft.com/office/drawing/2014/main" id="{89FE8C25-E912-3044-C35A-B3DF03B7D14E}"/>
              </a:ext>
            </a:extLst>
          </p:cNvPr>
          <p:cNvCxnSpPr>
            <a:cxnSpLocks/>
          </p:cNvCxnSpPr>
          <p:nvPr/>
        </p:nvCxnSpPr>
        <p:spPr>
          <a:xfrm flipH="1" flipV="1">
            <a:off x="6605081" y="5610051"/>
            <a:ext cx="2493524" cy="15845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416E1C43-356E-8E07-04F9-D697D36011AA}"/>
              </a:ext>
            </a:extLst>
          </p:cNvPr>
          <p:cNvSpPr txBox="1"/>
          <p:nvPr/>
        </p:nvSpPr>
        <p:spPr>
          <a:xfrm>
            <a:off x="9098605" y="4642386"/>
            <a:ext cx="6186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dirty="0" err="1">
                <a:solidFill>
                  <a:schemeClr val="bg1"/>
                </a:solidFill>
              </a:rPr>
              <a:t>DFRobot</a:t>
            </a:r>
            <a:r>
              <a:rPr lang="hu-HU" sz="1800" dirty="0">
                <a:solidFill>
                  <a:schemeClr val="bg1"/>
                </a:solidFill>
              </a:rPr>
              <a:t> motor driver</a:t>
            </a:r>
            <a:endParaRPr lang="en-US" altLang="ko-KR" sz="1800" dirty="0">
              <a:solidFill>
                <a:schemeClr val="bg1"/>
              </a:solidFill>
            </a:endParaRPr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D01BC08F-104C-AB84-5B0A-C90A9264601F}"/>
              </a:ext>
            </a:extLst>
          </p:cNvPr>
          <p:cNvSpPr txBox="1"/>
          <p:nvPr/>
        </p:nvSpPr>
        <p:spPr>
          <a:xfrm>
            <a:off x="9190776" y="5583836"/>
            <a:ext cx="7670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dirty="0" err="1">
                <a:solidFill>
                  <a:schemeClr val="bg1"/>
                </a:solidFill>
              </a:rPr>
              <a:t>Ultrasonic</a:t>
            </a:r>
            <a:r>
              <a:rPr lang="hu-HU" sz="1800" dirty="0">
                <a:solidFill>
                  <a:schemeClr val="bg1"/>
                </a:solidFill>
              </a:rPr>
              <a:t> </a:t>
            </a:r>
            <a:r>
              <a:rPr lang="hu-HU" sz="1800" dirty="0" err="1">
                <a:solidFill>
                  <a:schemeClr val="bg1"/>
                </a:solidFill>
              </a:rPr>
              <a:t>distance</a:t>
            </a:r>
            <a:r>
              <a:rPr lang="hu-HU" sz="1800" dirty="0">
                <a:solidFill>
                  <a:schemeClr val="bg1"/>
                </a:solidFill>
              </a:rPr>
              <a:t> </a:t>
            </a:r>
            <a:r>
              <a:rPr lang="hu-HU" sz="1800" dirty="0" err="1">
                <a:solidFill>
                  <a:schemeClr val="bg1"/>
                </a:solidFill>
              </a:rPr>
              <a:t>sensor</a:t>
            </a:r>
            <a:endParaRPr lang="en-US" altLang="ko-KR" sz="1800" dirty="0">
              <a:solidFill>
                <a:schemeClr val="bg1"/>
              </a:solidFill>
            </a:endParaRPr>
          </a:p>
        </p:txBody>
      </p:sp>
      <p:cxnSp>
        <p:nvCxnSpPr>
          <p:cNvPr id="29" name="Egyenes összekötő nyíllal 28">
            <a:extLst>
              <a:ext uri="{FF2B5EF4-FFF2-40B4-BE49-F238E27FC236}">
                <a16:creationId xmlns:a16="http://schemas.microsoft.com/office/drawing/2014/main" id="{4B6CA4B7-4F45-499B-9DBB-39B32CA61363}"/>
              </a:ext>
            </a:extLst>
          </p:cNvPr>
          <p:cNvCxnSpPr>
            <a:cxnSpLocks/>
          </p:cNvCxnSpPr>
          <p:nvPr/>
        </p:nvCxnSpPr>
        <p:spPr>
          <a:xfrm flipH="1" flipV="1">
            <a:off x="7073388" y="4750924"/>
            <a:ext cx="1989548" cy="1841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gyenes összekötő nyíllal 32">
            <a:extLst>
              <a:ext uri="{FF2B5EF4-FFF2-40B4-BE49-F238E27FC236}">
                <a16:creationId xmlns:a16="http://schemas.microsoft.com/office/drawing/2014/main" id="{C796ED5A-9CAF-8DA3-B37C-1C9A34E43A35}"/>
              </a:ext>
            </a:extLst>
          </p:cNvPr>
          <p:cNvCxnSpPr>
            <a:cxnSpLocks/>
          </p:cNvCxnSpPr>
          <p:nvPr/>
        </p:nvCxnSpPr>
        <p:spPr>
          <a:xfrm flipH="1">
            <a:off x="7073388" y="2866787"/>
            <a:ext cx="1989548" cy="12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zövegdoboz 34">
            <a:extLst>
              <a:ext uri="{FF2B5EF4-FFF2-40B4-BE49-F238E27FC236}">
                <a16:creationId xmlns:a16="http://schemas.microsoft.com/office/drawing/2014/main" id="{D835FCA5-3A4C-C5EE-6455-A1F3C28F71D9}"/>
              </a:ext>
            </a:extLst>
          </p:cNvPr>
          <p:cNvSpPr txBox="1"/>
          <p:nvPr/>
        </p:nvSpPr>
        <p:spPr>
          <a:xfrm>
            <a:off x="9098605" y="2668405"/>
            <a:ext cx="6186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dirty="0" err="1">
                <a:solidFill>
                  <a:schemeClr val="bg1"/>
                </a:solidFill>
              </a:rPr>
              <a:t>Voltage</a:t>
            </a:r>
            <a:r>
              <a:rPr lang="hu-HU" sz="1800" dirty="0">
                <a:solidFill>
                  <a:schemeClr val="bg1"/>
                </a:solidFill>
              </a:rPr>
              <a:t> </a:t>
            </a:r>
            <a:r>
              <a:rPr lang="hu-HU" sz="1800" dirty="0" err="1">
                <a:solidFill>
                  <a:schemeClr val="bg1"/>
                </a:solidFill>
              </a:rPr>
              <a:t>transformer</a:t>
            </a:r>
            <a:endParaRPr lang="en-US" altLang="ko-KR" sz="1800" dirty="0">
              <a:solidFill>
                <a:schemeClr val="bg1"/>
              </a:solidFill>
            </a:endParaRPr>
          </a:p>
        </p:txBody>
      </p:sp>
      <p:sp>
        <p:nvSpPr>
          <p:cNvPr id="36" name="Szövegdoboz 35">
            <a:extLst>
              <a:ext uri="{FF2B5EF4-FFF2-40B4-BE49-F238E27FC236}">
                <a16:creationId xmlns:a16="http://schemas.microsoft.com/office/drawing/2014/main" id="{E5134CE8-1BA7-0262-B906-6BB29A66D073}"/>
              </a:ext>
            </a:extLst>
          </p:cNvPr>
          <p:cNvSpPr txBox="1"/>
          <p:nvPr/>
        </p:nvSpPr>
        <p:spPr>
          <a:xfrm>
            <a:off x="395129" y="3327222"/>
            <a:ext cx="6186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dirty="0">
                <a:solidFill>
                  <a:schemeClr val="bg1"/>
                </a:solidFill>
              </a:rPr>
              <a:t>SD </a:t>
            </a:r>
            <a:r>
              <a:rPr lang="hu-HU" sz="1800" dirty="0" err="1">
                <a:solidFill>
                  <a:schemeClr val="bg1"/>
                </a:solidFill>
              </a:rPr>
              <a:t>card</a:t>
            </a:r>
            <a:endParaRPr lang="en-US" altLang="ko-KR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17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58"/>
    </mc:Choice>
    <mc:Fallback xmlns="">
      <p:transition spd="slow" advTm="44458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29840" y="327660"/>
            <a:ext cx="7147560" cy="922020"/>
          </a:xfrm>
        </p:spPr>
        <p:txBody>
          <a:bodyPr/>
          <a:lstStyle/>
          <a:p>
            <a:r>
              <a:rPr lang="en-US" b="1" dirty="0"/>
              <a:t>Purpose</a:t>
            </a:r>
            <a:endParaRPr lang="en-US" dirty="0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12B01AF1-2CDA-4354-B3E1-214ED3A4313A}"/>
              </a:ext>
            </a:extLst>
          </p:cNvPr>
          <p:cNvSpPr/>
          <p:nvPr/>
        </p:nvSpPr>
        <p:spPr>
          <a:xfrm>
            <a:off x="2119704" y="1832412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Parallelogram 39">
            <a:extLst>
              <a:ext uri="{FF2B5EF4-FFF2-40B4-BE49-F238E27FC236}">
                <a16:creationId xmlns:a16="http://schemas.microsoft.com/office/drawing/2014/main" id="{B16150B8-D205-4208-AA18-3E6084E97383}"/>
              </a:ext>
            </a:extLst>
          </p:cNvPr>
          <p:cNvSpPr/>
          <p:nvPr/>
        </p:nvSpPr>
        <p:spPr>
          <a:xfrm>
            <a:off x="2393819" y="2059833"/>
            <a:ext cx="3945437" cy="1404681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8478 w 3401707"/>
              <a:gd name="connsiteY5" fmla="*/ 1212899 h 1364082"/>
              <a:gd name="connsiteX6" fmla="*/ 3206721 w 3401707"/>
              <a:gd name="connsiteY6" fmla="*/ 0 h 1364082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8478 w 3364222"/>
              <a:gd name="connsiteY5" fmla="*/ 1221492 h 1372675"/>
              <a:gd name="connsiteX6" fmla="*/ 3206721 w 3364222"/>
              <a:gd name="connsiteY6" fmla="*/ 8593 h 1372675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0982 w 3364222"/>
              <a:gd name="connsiteY5" fmla="*/ 1221492 h 1372675"/>
              <a:gd name="connsiteX6" fmla="*/ 3206721 w 3364222"/>
              <a:gd name="connsiteY6" fmla="*/ 8593 h 1372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2" h="1372675">
                <a:moveTo>
                  <a:pt x="3206721" y="8593"/>
                </a:moveTo>
                <a:lnTo>
                  <a:pt x="3364222" y="0"/>
                </a:lnTo>
                <a:lnTo>
                  <a:pt x="3060687" y="1372675"/>
                </a:lnTo>
                <a:lnTo>
                  <a:pt x="0" y="1372675"/>
                </a:lnTo>
                <a:lnTo>
                  <a:pt x="37796" y="1221492"/>
                </a:lnTo>
                <a:lnTo>
                  <a:pt x="2940982" y="1221492"/>
                </a:lnTo>
                <a:cubicBezTo>
                  <a:pt x="3042057" y="817192"/>
                  <a:pt x="3105646" y="412893"/>
                  <a:pt x="3206721" y="8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A933E2-8AC9-416D-BF01-7EE2E5E6B397}"/>
              </a:ext>
            </a:extLst>
          </p:cNvPr>
          <p:cNvSpPr txBox="1"/>
          <p:nvPr/>
        </p:nvSpPr>
        <p:spPr>
          <a:xfrm>
            <a:off x="2805398" y="2311174"/>
            <a:ext cx="2961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Send pictures in email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with</a:t>
            </a:r>
            <a:r>
              <a:rPr lang="hu-HU" dirty="0">
                <a:solidFill>
                  <a:schemeClr val="bg1"/>
                </a:solidFill>
              </a:rPr>
              <a:t> SMPT server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B2368D8-FFDA-4374-8134-3DC6BF280270}"/>
              </a:ext>
            </a:extLst>
          </p:cNvPr>
          <p:cNvSpPr/>
          <p:nvPr/>
        </p:nvSpPr>
        <p:spPr>
          <a:xfrm>
            <a:off x="1919831" y="2087693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97F6D1-B2DC-4ABF-AD2A-F04E10C7A26D}"/>
              </a:ext>
            </a:extLst>
          </p:cNvPr>
          <p:cNvSpPr/>
          <p:nvPr/>
        </p:nvSpPr>
        <p:spPr>
          <a:xfrm>
            <a:off x="2011453" y="2179315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74DCF7-D86A-4841-9266-BC95DC6A923D}"/>
              </a:ext>
            </a:extLst>
          </p:cNvPr>
          <p:cNvSpPr txBox="1"/>
          <p:nvPr/>
        </p:nvSpPr>
        <p:spPr>
          <a:xfrm>
            <a:off x="2020457" y="2248396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1AE76C8A-7C39-47A9-A48C-BF6AB5B21691}"/>
              </a:ext>
            </a:extLst>
          </p:cNvPr>
          <p:cNvSpPr/>
          <p:nvPr/>
        </p:nvSpPr>
        <p:spPr>
          <a:xfrm>
            <a:off x="1170132" y="390501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arallelogram 39">
            <a:extLst>
              <a:ext uri="{FF2B5EF4-FFF2-40B4-BE49-F238E27FC236}">
                <a16:creationId xmlns:a16="http://schemas.microsoft.com/office/drawing/2014/main" id="{EAD1578A-D1B7-41EA-8B47-5128CC6FCBC5}"/>
              </a:ext>
            </a:extLst>
          </p:cNvPr>
          <p:cNvSpPr/>
          <p:nvPr/>
        </p:nvSpPr>
        <p:spPr>
          <a:xfrm>
            <a:off x="1444248" y="4141225"/>
            <a:ext cx="3954228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1 w 3401707"/>
              <a:gd name="connsiteY5" fmla="*/ 1221491 h 1364082"/>
              <a:gd name="connsiteX6" fmla="*/ 3206721 w 3401707"/>
              <a:gd name="connsiteY6" fmla="*/ 0 h 1364082"/>
              <a:gd name="connsiteX0" fmla="*/ 3206721 w 3371718"/>
              <a:gd name="connsiteY0" fmla="*/ 0 h 1364082"/>
              <a:gd name="connsiteX1" fmla="*/ 3371718 w 3371718"/>
              <a:gd name="connsiteY1" fmla="*/ 0 h 1364082"/>
              <a:gd name="connsiteX2" fmla="*/ 3060687 w 3371718"/>
              <a:gd name="connsiteY2" fmla="*/ 1364082 h 1364082"/>
              <a:gd name="connsiteX3" fmla="*/ 0 w 3371718"/>
              <a:gd name="connsiteY3" fmla="*/ 1364082 h 1364082"/>
              <a:gd name="connsiteX4" fmla="*/ 37796 w 3371718"/>
              <a:gd name="connsiteY4" fmla="*/ 1212899 h 1364082"/>
              <a:gd name="connsiteX5" fmla="*/ 2940981 w 3371718"/>
              <a:gd name="connsiteY5" fmla="*/ 1221491 h 1364082"/>
              <a:gd name="connsiteX6" fmla="*/ 3206721 w 3371718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8" h="1364082">
                <a:moveTo>
                  <a:pt x="3206721" y="0"/>
                </a:moveTo>
                <a:lnTo>
                  <a:pt x="3371718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1" y="1221491"/>
                </a:lnTo>
                <a:cubicBezTo>
                  <a:pt x="3042056" y="817191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4A6736-2152-4E95-822E-A6108026D089}"/>
              </a:ext>
            </a:extLst>
          </p:cNvPr>
          <p:cNvSpPr txBox="1"/>
          <p:nvPr/>
        </p:nvSpPr>
        <p:spPr>
          <a:xfrm>
            <a:off x="1723795" y="4413327"/>
            <a:ext cx="315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Save images to SD card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DD62349-F08F-4236-AA9A-F787DB7826A9}"/>
              </a:ext>
            </a:extLst>
          </p:cNvPr>
          <p:cNvSpPr/>
          <p:nvPr/>
        </p:nvSpPr>
        <p:spPr>
          <a:xfrm>
            <a:off x="970259" y="416029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8E64887-CBCB-4F8A-9847-339E1CB37AC9}"/>
              </a:ext>
            </a:extLst>
          </p:cNvPr>
          <p:cNvSpPr/>
          <p:nvPr/>
        </p:nvSpPr>
        <p:spPr>
          <a:xfrm>
            <a:off x="1061881" y="425191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6B2D99-2F9E-463B-A871-8148157F98ED}"/>
              </a:ext>
            </a:extLst>
          </p:cNvPr>
          <p:cNvSpPr txBox="1"/>
          <p:nvPr/>
        </p:nvSpPr>
        <p:spPr>
          <a:xfrm>
            <a:off x="1070885" y="432099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AF005F1E-7F1B-4590-81EC-DA59C03974A4}"/>
              </a:ext>
            </a:extLst>
          </p:cNvPr>
          <p:cNvSpPr/>
          <p:nvPr/>
        </p:nvSpPr>
        <p:spPr>
          <a:xfrm>
            <a:off x="7012865" y="246750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Parallelogram 39">
            <a:extLst>
              <a:ext uri="{FF2B5EF4-FFF2-40B4-BE49-F238E27FC236}">
                <a16:creationId xmlns:a16="http://schemas.microsoft.com/office/drawing/2014/main" id="{ABBA385E-3D4E-499C-B589-BC3ABC086F92}"/>
              </a:ext>
            </a:extLst>
          </p:cNvPr>
          <p:cNvSpPr/>
          <p:nvPr/>
        </p:nvSpPr>
        <p:spPr>
          <a:xfrm>
            <a:off x="7286980" y="2703715"/>
            <a:ext cx="3954229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70970 w 3401707"/>
              <a:gd name="connsiteY5" fmla="*/ 1212899 h 1364082"/>
              <a:gd name="connsiteX6" fmla="*/ 3206721 w 3401707"/>
              <a:gd name="connsiteY6" fmla="*/ 0 h 1364082"/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2 w 3401707"/>
              <a:gd name="connsiteY5" fmla="*/ 1212899 h 1364082"/>
              <a:gd name="connsiteX6" fmla="*/ 3206721 w 3401707"/>
              <a:gd name="connsiteY6" fmla="*/ 0 h 1364082"/>
              <a:gd name="connsiteX0" fmla="*/ 3206721 w 3371719"/>
              <a:gd name="connsiteY0" fmla="*/ 0 h 1364082"/>
              <a:gd name="connsiteX1" fmla="*/ 3371719 w 3371719"/>
              <a:gd name="connsiteY1" fmla="*/ 8592 h 1364082"/>
              <a:gd name="connsiteX2" fmla="*/ 3060687 w 3371719"/>
              <a:gd name="connsiteY2" fmla="*/ 1364082 h 1364082"/>
              <a:gd name="connsiteX3" fmla="*/ 0 w 3371719"/>
              <a:gd name="connsiteY3" fmla="*/ 1364082 h 1364082"/>
              <a:gd name="connsiteX4" fmla="*/ 37796 w 3371719"/>
              <a:gd name="connsiteY4" fmla="*/ 1212899 h 1364082"/>
              <a:gd name="connsiteX5" fmla="*/ 2940982 w 3371719"/>
              <a:gd name="connsiteY5" fmla="*/ 1212899 h 1364082"/>
              <a:gd name="connsiteX6" fmla="*/ 3206721 w 3371719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9" h="1364082">
                <a:moveTo>
                  <a:pt x="3206721" y="0"/>
                </a:moveTo>
                <a:lnTo>
                  <a:pt x="3371719" y="8592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2" y="1212899"/>
                </a:lnTo>
                <a:cubicBezTo>
                  <a:pt x="3042057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54317AA-F174-481C-94AC-D67784E26A3C}"/>
              </a:ext>
            </a:extLst>
          </p:cNvPr>
          <p:cNvSpPr txBox="1"/>
          <p:nvPr/>
        </p:nvSpPr>
        <p:spPr>
          <a:xfrm>
            <a:off x="7681930" y="2853766"/>
            <a:ext cx="30708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A</a:t>
            </a:r>
            <a:r>
              <a:rPr lang="en-US" dirty="0">
                <a:solidFill>
                  <a:schemeClr val="bg1"/>
                </a:solidFill>
              </a:rPr>
              <a:t>voiding objects, moving on difficult terrain</a:t>
            </a: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EB29694-7D9F-46FC-9477-188468E910A2}"/>
              </a:ext>
            </a:extLst>
          </p:cNvPr>
          <p:cNvSpPr/>
          <p:nvPr/>
        </p:nvSpPr>
        <p:spPr>
          <a:xfrm>
            <a:off x="6812992" y="272278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171CAAF-D2D6-49C8-AC9D-5261FD31AB57}"/>
              </a:ext>
            </a:extLst>
          </p:cNvPr>
          <p:cNvSpPr/>
          <p:nvPr/>
        </p:nvSpPr>
        <p:spPr>
          <a:xfrm>
            <a:off x="6904614" y="281440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E5A222-3343-4EBB-AE20-795C20DA12D5}"/>
              </a:ext>
            </a:extLst>
          </p:cNvPr>
          <p:cNvSpPr txBox="1"/>
          <p:nvPr/>
        </p:nvSpPr>
        <p:spPr>
          <a:xfrm>
            <a:off x="6913618" y="288348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  <p:transition advTm="52139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B05EB1B-BB0E-4C29-9407-B3D0B6A2E2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err="1"/>
              <a:t>Controlboard</a:t>
            </a:r>
            <a:endParaRPr lang="ru-RU" b="1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5393A97-B789-E92C-7A38-DC20896D15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21" t="1151" r="12385" b="20991"/>
          <a:stretch/>
        </p:blipFill>
        <p:spPr>
          <a:xfrm>
            <a:off x="2720502" y="1341721"/>
            <a:ext cx="6750996" cy="5264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30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71"/>
    </mc:Choice>
    <mc:Fallback xmlns="">
      <p:transition spd="slow" advTm="1347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96039191-7502-C46F-2D2D-54B5807FAB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Controlboard</a:t>
            </a:r>
            <a:endParaRPr lang="en-US" dirty="0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9DD917C3-1C6C-CEBC-E068-1FE25C34A1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365" b="70177"/>
          <a:stretch/>
        </p:blipFill>
        <p:spPr>
          <a:xfrm>
            <a:off x="3033045" y="1549737"/>
            <a:ext cx="6125909" cy="1339377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27F37A25-B51B-CE8E-3188-3DF5B567F9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21" b="24441"/>
          <a:stretch/>
        </p:blipFill>
        <p:spPr>
          <a:xfrm>
            <a:off x="14127" y="3204958"/>
            <a:ext cx="12192000" cy="3596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97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B05EB1B-BB0E-4C29-9407-B3D0B6A2E2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b="1" dirty="0"/>
              <a:t>O</a:t>
            </a:r>
            <a:r>
              <a:rPr lang="en-US" b="1" dirty="0" err="1"/>
              <a:t>peration</a:t>
            </a:r>
            <a:endParaRPr lang="ru-RU" b="1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7A5EA5C8-B9A8-B7C6-EC00-A73699499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02" t="9787" r="34813" b="9645"/>
          <a:stretch/>
        </p:blipFill>
        <p:spPr>
          <a:xfrm>
            <a:off x="466927" y="1167319"/>
            <a:ext cx="6167336" cy="5525311"/>
          </a:xfrm>
          <a:prstGeom prst="rect">
            <a:avLst/>
          </a:prstGeom>
        </p:spPr>
      </p:pic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24AE19B7-0BE5-10C9-DF6C-AD9BE6369362}"/>
              </a:ext>
            </a:extLst>
          </p:cNvPr>
          <p:cNvCxnSpPr>
            <a:cxnSpLocks/>
          </p:cNvCxnSpPr>
          <p:nvPr/>
        </p:nvCxnSpPr>
        <p:spPr>
          <a:xfrm flipH="1">
            <a:off x="3099880" y="2542162"/>
            <a:ext cx="403049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E4C0BD90-3CCA-9D64-AFB9-033E01882E22}"/>
              </a:ext>
            </a:extLst>
          </p:cNvPr>
          <p:cNvSpPr txBox="1"/>
          <p:nvPr/>
        </p:nvSpPr>
        <p:spPr>
          <a:xfrm>
            <a:off x="7334655" y="2280552"/>
            <a:ext cx="4260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 err="1">
                <a:solidFill>
                  <a:schemeClr val="bg1"/>
                </a:solidFill>
              </a:rPr>
              <a:t>Connecting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to</a:t>
            </a:r>
            <a:r>
              <a:rPr lang="hu-HU" sz="2800" dirty="0">
                <a:solidFill>
                  <a:schemeClr val="bg1"/>
                </a:solidFill>
              </a:rPr>
              <a:t> SD </a:t>
            </a:r>
            <a:r>
              <a:rPr lang="hu-HU" sz="2800" dirty="0" err="1">
                <a:solidFill>
                  <a:schemeClr val="bg1"/>
                </a:solidFill>
              </a:rPr>
              <a:t>card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018AC518-5E4C-D56B-C9B2-AA959B44236D}"/>
              </a:ext>
            </a:extLst>
          </p:cNvPr>
          <p:cNvCxnSpPr>
            <a:cxnSpLocks/>
          </p:cNvCxnSpPr>
          <p:nvPr/>
        </p:nvCxnSpPr>
        <p:spPr>
          <a:xfrm flipH="1">
            <a:off x="2756169" y="1828800"/>
            <a:ext cx="5736078" cy="1264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61910CD8-5F84-016C-C823-BCA46D2BCB22}"/>
              </a:ext>
            </a:extLst>
          </p:cNvPr>
          <p:cNvSpPr txBox="1"/>
          <p:nvPr/>
        </p:nvSpPr>
        <p:spPr>
          <a:xfrm>
            <a:off x="8631678" y="1567190"/>
            <a:ext cx="6186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800" dirty="0" err="1">
                <a:solidFill>
                  <a:schemeClr val="bg1"/>
                </a:solidFill>
              </a:rPr>
              <a:t>Connecting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to</a:t>
            </a:r>
            <a:r>
              <a:rPr lang="hu-HU" sz="2800" dirty="0">
                <a:solidFill>
                  <a:schemeClr val="bg1"/>
                </a:solidFill>
              </a:rPr>
              <a:t> WiFi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2FC3B92E-E951-557A-B060-6210A9706125}"/>
              </a:ext>
            </a:extLst>
          </p:cNvPr>
          <p:cNvCxnSpPr>
            <a:cxnSpLocks/>
          </p:cNvCxnSpPr>
          <p:nvPr/>
        </p:nvCxnSpPr>
        <p:spPr>
          <a:xfrm flipH="1">
            <a:off x="6733160" y="3630622"/>
            <a:ext cx="112678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2EBDC049-17E3-8A59-9F4B-37FF89BB2DDF}"/>
              </a:ext>
            </a:extLst>
          </p:cNvPr>
          <p:cNvSpPr txBox="1"/>
          <p:nvPr/>
        </p:nvSpPr>
        <p:spPr>
          <a:xfrm>
            <a:off x="7958846" y="3307206"/>
            <a:ext cx="393788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u-HU" sz="2800" dirty="0">
                <a:solidFill>
                  <a:schemeClr val="bg1"/>
                </a:solidFill>
              </a:rPr>
              <a:t>Picture in </a:t>
            </a:r>
            <a:r>
              <a:rPr lang="hu-HU" sz="2800" dirty="0" err="1">
                <a:solidFill>
                  <a:schemeClr val="bg1"/>
                </a:solidFill>
              </a:rPr>
              <a:t>hexadecimal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hu-HU" sz="2800" dirty="0" err="1">
                <a:solidFill>
                  <a:schemeClr val="bg1"/>
                </a:solidFill>
              </a:rPr>
              <a:t>number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system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51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71"/>
    </mc:Choice>
    <mc:Fallback xmlns="">
      <p:transition spd="slow" advTm="1347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17DB4C7B-CBE7-780E-54E4-29433FDBF3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61" t="59897" r="38692" b="19149"/>
          <a:stretch/>
        </p:blipFill>
        <p:spPr>
          <a:xfrm>
            <a:off x="323528" y="4184223"/>
            <a:ext cx="5772471" cy="1437037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5E55EA4F-6530-F450-24F2-099900F552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61" t="5815" r="37375" b="80272"/>
          <a:stretch/>
        </p:blipFill>
        <p:spPr>
          <a:xfrm>
            <a:off x="323529" y="1962027"/>
            <a:ext cx="5896582" cy="954105"/>
          </a:xfrm>
          <a:prstGeom prst="rect">
            <a:avLst/>
          </a:prstGeom>
        </p:spPr>
      </p:pic>
      <p:sp>
        <p:nvSpPr>
          <p:cNvPr id="2" name="Текст 1">
            <a:extLst>
              <a:ext uri="{FF2B5EF4-FFF2-40B4-BE49-F238E27FC236}">
                <a16:creationId xmlns:a16="http://schemas.microsoft.com/office/drawing/2014/main" id="{7B05EB1B-BB0E-4C29-9407-B3D0B6A2E2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b="1" dirty="0"/>
              <a:t>O</a:t>
            </a:r>
            <a:r>
              <a:rPr lang="en-US" b="1" dirty="0" err="1"/>
              <a:t>peration</a:t>
            </a:r>
            <a:endParaRPr lang="ru-RU" b="1" dirty="0"/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61910CD8-5F84-016C-C823-BCA46D2BCB22}"/>
              </a:ext>
            </a:extLst>
          </p:cNvPr>
          <p:cNvSpPr txBox="1"/>
          <p:nvPr/>
        </p:nvSpPr>
        <p:spPr>
          <a:xfrm>
            <a:off x="7542180" y="2141971"/>
            <a:ext cx="6186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800" dirty="0" err="1">
                <a:solidFill>
                  <a:schemeClr val="bg1"/>
                </a:solidFill>
              </a:rPr>
              <a:t>Connecting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to</a:t>
            </a:r>
            <a:r>
              <a:rPr lang="hu-HU" sz="2800" dirty="0">
                <a:solidFill>
                  <a:schemeClr val="bg1"/>
                </a:solidFill>
              </a:rPr>
              <a:t> SMPT server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2FC3B92E-E951-557A-B060-6210A9706125}"/>
              </a:ext>
            </a:extLst>
          </p:cNvPr>
          <p:cNvCxnSpPr>
            <a:cxnSpLocks/>
          </p:cNvCxnSpPr>
          <p:nvPr/>
        </p:nvCxnSpPr>
        <p:spPr>
          <a:xfrm flipH="1">
            <a:off x="3793787" y="5000017"/>
            <a:ext cx="3861881" cy="9727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018AC518-5E4C-D56B-C9B2-AA959B44236D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4001312" y="2222981"/>
            <a:ext cx="3540868" cy="180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2EBDC049-17E3-8A59-9F4B-37FF89BB2DDF}"/>
              </a:ext>
            </a:extLst>
          </p:cNvPr>
          <p:cNvSpPr txBox="1"/>
          <p:nvPr/>
        </p:nvSpPr>
        <p:spPr>
          <a:xfrm>
            <a:off x="7831695" y="4620240"/>
            <a:ext cx="403677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u-HU" sz="2800" dirty="0" err="1">
                <a:solidFill>
                  <a:schemeClr val="bg1"/>
                </a:solidFill>
              </a:rPr>
              <a:t>Connecting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to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sender</a:t>
            </a:r>
            <a:endParaRPr lang="hu-HU" sz="2800" dirty="0">
              <a:solidFill>
                <a:schemeClr val="bg1"/>
              </a:solidFill>
            </a:endParaRPr>
          </a:p>
          <a:p>
            <a:pPr algn="ctr"/>
            <a:r>
              <a:rPr lang="hu-HU" sz="2800" dirty="0">
                <a:solidFill>
                  <a:schemeClr val="bg1"/>
                </a:solidFill>
              </a:rPr>
              <a:t> e-mail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19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71"/>
    </mc:Choice>
    <mc:Fallback xmlns="">
      <p:transition spd="slow" advTm="1347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B61A9411-9F12-FA99-579E-EEBC41D80C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9" t="5794" r="51068" b="11137"/>
          <a:stretch/>
        </p:blipFill>
        <p:spPr>
          <a:xfrm>
            <a:off x="153935" y="1063756"/>
            <a:ext cx="4206371" cy="5545924"/>
          </a:xfrm>
          <a:prstGeom prst="rect">
            <a:avLst/>
          </a:prstGeom>
        </p:spPr>
      </p:pic>
      <p:sp>
        <p:nvSpPr>
          <p:cNvPr id="2" name="Текст 1">
            <a:extLst>
              <a:ext uri="{FF2B5EF4-FFF2-40B4-BE49-F238E27FC236}">
                <a16:creationId xmlns:a16="http://schemas.microsoft.com/office/drawing/2014/main" id="{7B05EB1B-BB0E-4C29-9407-B3D0B6A2E2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b="1" dirty="0"/>
              <a:t>O</a:t>
            </a:r>
            <a:r>
              <a:rPr lang="en-US" b="1" dirty="0" err="1"/>
              <a:t>peration</a:t>
            </a:r>
            <a:endParaRPr lang="ru-RU" b="1" dirty="0"/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61910CD8-5F84-016C-C823-BCA46D2BCB22}"/>
              </a:ext>
            </a:extLst>
          </p:cNvPr>
          <p:cNvSpPr txBox="1"/>
          <p:nvPr/>
        </p:nvSpPr>
        <p:spPr>
          <a:xfrm>
            <a:off x="7739181" y="1307532"/>
            <a:ext cx="6186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800" dirty="0" err="1">
                <a:solidFill>
                  <a:schemeClr val="bg1"/>
                </a:solidFill>
              </a:rPr>
              <a:t>Send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the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header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2FC3B92E-E951-557A-B060-6210A9706125}"/>
              </a:ext>
            </a:extLst>
          </p:cNvPr>
          <p:cNvCxnSpPr>
            <a:cxnSpLocks/>
          </p:cNvCxnSpPr>
          <p:nvPr/>
        </p:nvCxnSpPr>
        <p:spPr>
          <a:xfrm flipH="1" flipV="1">
            <a:off x="3793787" y="5097294"/>
            <a:ext cx="3871609" cy="6969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018AC518-5E4C-D56B-C9B2-AA959B44236D}"/>
              </a:ext>
            </a:extLst>
          </p:cNvPr>
          <p:cNvCxnSpPr>
            <a:cxnSpLocks/>
          </p:cNvCxnSpPr>
          <p:nvPr/>
        </p:nvCxnSpPr>
        <p:spPr>
          <a:xfrm flipH="1" flipV="1">
            <a:off x="3793787" y="1533221"/>
            <a:ext cx="3580209" cy="718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2EBDC049-17E3-8A59-9F4B-37FF89BB2DDF}"/>
              </a:ext>
            </a:extLst>
          </p:cNvPr>
          <p:cNvSpPr txBox="1"/>
          <p:nvPr/>
        </p:nvSpPr>
        <p:spPr>
          <a:xfrm>
            <a:off x="7739181" y="5550468"/>
            <a:ext cx="40367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u-HU" sz="2800" dirty="0" err="1">
                <a:solidFill>
                  <a:schemeClr val="bg1"/>
                </a:solidFill>
              </a:rPr>
              <a:t>Upload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the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photo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DC3617DF-99E3-957A-0F3B-A4B234A93CC2}"/>
              </a:ext>
            </a:extLst>
          </p:cNvPr>
          <p:cNvCxnSpPr>
            <a:cxnSpLocks/>
          </p:cNvCxnSpPr>
          <p:nvPr/>
        </p:nvCxnSpPr>
        <p:spPr>
          <a:xfrm flipH="1" flipV="1">
            <a:off x="4075029" y="2700748"/>
            <a:ext cx="3434724" cy="592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819909F8-72B9-AFC8-CDC0-954A18A01FC9}"/>
              </a:ext>
            </a:extLst>
          </p:cNvPr>
          <p:cNvCxnSpPr>
            <a:cxnSpLocks/>
          </p:cNvCxnSpPr>
          <p:nvPr/>
        </p:nvCxnSpPr>
        <p:spPr>
          <a:xfrm flipH="1" flipV="1">
            <a:off x="3939272" y="3429000"/>
            <a:ext cx="3434724" cy="51332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45E5A73B-43B9-75FB-3D00-5061B72C86F8}"/>
              </a:ext>
            </a:extLst>
          </p:cNvPr>
          <p:cNvSpPr txBox="1"/>
          <p:nvPr/>
        </p:nvSpPr>
        <p:spPr>
          <a:xfrm>
            <a:off x="7739181" y="2439138"/>
            <a:ext cx="6186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800" dirty="0" err="1">
                <a:solidFill>
                  <a:schemeClr val="bg1"/>
                </a:solidFill>
              </a:rPr>
              <a:t>Send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the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message</a:t>
            </a:r>
            <a:r>
              <a:rPr lang="hu-HU" sz="2800" dirty="0">
                <a:solidFill>
                  <a:schemeClr val="bg1"/>
                </a:solidFill>
              </a:rPr>
              <a:t> body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E3E49D57-6A70-39B2-C28D-0CA26214EB30}"/>
              </a:ext>
            </a:extLst>
          </p:cNvPr>
          <p:cNvSpPr txBox="1"/>
          <p:nvPr/>
        </p:nvSpPr>
        <p:spPr>
          <a:xfrm>
            <a:off x="7665396" y="3726758"/>
            <a:ext cx="61867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800" dirty="0" err="1">
                <a:solidFill>
                  <a:schemeClr val="bg1"/>
                </a:solidFill>
              </a:rPr>
              <a:t>Send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the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attachments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52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71"/>
    </mc:Choice>
    <mc:Fallback xmlns="">
      <p:transition spd="slow" advTm="13471"/>
    </mc:Fallback>
  </mc:AlternateContent>
</p:sld>
</file>

<file path=ppt/theme/theme1.xml><?xml version="1.0" encoding="utf-8"?>
<a:theme xmlns:a="http://schemas.openxmlformats.org/drawingml/2006/main" name="Cover and End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142</Words>
  <Application>Microsoft Office PowerPoint</Application>
  <PresentationFormat>Szélesvásznú</PresentationFormat>
  <Paragraphs>46</Paragraphs>
  <Slides>12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3</vt:i4>
      </vt:variant>
      <vt:variant>
        <vt:lpstr>Diacímek</vt:lpstr>
      </vt:variant>
      <vt:variant>
        <vt:i4>12</vt:i4>
      </vt:variant>
    </vt:vector>
  </HeadingPairs>
  <TitlesOfParts>
    <vt:vector size="19" baseType="lpstr">
      <vt:lpstr>-apple-system</vt:lpstr>
      <vt:lpstr>Arial</vt:lpstr>
      <vt:lpstr>Calibri</vt:lpstr>
      <vt:lpstr>Calibri Light</vt:lpstr>
      <vt:lpstr>Cover and End Slide Master</vt:lpstr>
      <vt:lpstr>Contents Slide Master</vt:lpstr>
      <vt:lpstr>Section Break Slide Master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Nagy Alpar</cp:lastModifiedBy>
  <cp:revision>105</cp:revision>
  <dcterms:created xsi:type="dcterms:W3CDTF">2020-01-20T05:08:25Z</dcterms:created>
  <dcterms:modified xsi:type="dcterms:W3CDTF">2023-11-04T08:09:11Z</dcterms:modified>
</cp:coreProperties>
</file>

<file path=docProps/thumbnail.jpeg>
</file>